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73"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CC"/>
    <a:srgbClr val="A5002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4754" autoAdjust="0"/>
    <p:restoredTop sz="94660"/>
  </p:normalViewPr>
  <p:slideViewPr>
    <p:cSldViewPr snapToGrid="0">
      <p:cViewPr varScale="1">
        <p:scale>
          <a:sx n="115" d="100"/>
          <a:sy n="115" d="100"/>
        </p:scale>
        <p:origin x="1098" y="108"/>
      </p:cViewPr>
      <p:guideLst/>
    </p:cSldViewPr>
  </p:slideViewPr>
  <p:notesTextViewPr>
    <p:cViewPr>
      <p:scale>
        <a:sx n="3" d="2"/>
        <a:sy n="3" d="2"/>
      </p:scale>
      <p:origin x="0" y="0"/>
    </p:cViewPr>
  </p:notesTextViewPr>
  <p:notesViewPr>
    <p:cSldViewPr snapToGrid="0">
      <p:cViewPr varScale="1">
        <p:scale>
          <a:sx n="63" d="100"/>
          <a:sy n="63" d="100"/>
        </p:scale>
        <p:origin x="3134" y="53"/>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4D4F037-5ABD-4A16-84D2-403014F4962F}" type="datetimeFigureOut">
              <a:rPr lang="en-US" smtClean="0"/>
              <a:t>9/5/2022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9CE6819-1DEA-4D84-88F3-214CC3011E13}" type="slidenum">
              <a:rPr lang="en-US" smtClean="0"/>
              <a:t>‹#›</a:t>
            </a:fld>
            <a:endParaRPr lang="en-US"/>
          </a:p>
        </p:txBody>
      </p:sp>
    </p:spTree>
    <p:extLst>
      <p:ext uri="{BB962C8B-B14F-4D97-AF65-F5344CB8AC3E}">
        <p14:creationId xmlns:p14="http://schemas.microsoft.com/office/powerpoint/2010/main" val="29753610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9CE6819-1DEA-4D84-88F3-214CC3011E13}" type="slidenum">
              <a:rPr lang="en-US" smtClean="0"/>
              <a:t>1</a:t>
            </a:fld>
            <a:endParaRPr lang="en-US"/>
          </a:p>
        </p:txBody>
      </p:sp>
    </p:spTree>
    <p:extLst>
      <p:ext uri="{BB962C8B-B14F-4D97-AF65-F5344CB8AC3E}">
        <p14:creationId xmlns:p14="http://schemas.microsoft.com/office/powerpoint/2010/main" val="16872190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1EF160-0039-4441-B3BE-D8A275B450C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7D30965-1D75-43DF-BF07-B3328F15717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DEA70A1-6AAB-46E8-81CE-59733BB89A75}"/>
              </a:ext>
            </a:extLst>
          </p:cNvPr>
          <p:cNvSpPr>
            <a:spLocks noGrp="1"/>
          </p:cNvSpPr>
          <p:nvPr>
            <p:ph type="dt" sz="half" idx="10"/>
          </p:nvPr>
        </p:nvSpPr>
        <p:spPr/>
        <p:txBody>
          <a:bodyPr/>
          <a:lstStyle/>
          <a:p>
            <a:fld id="{FDB7B459-2432-4DAE-9FD4-48ECDF8C092F}" type="datetimeFigureOut">
              <a:rPr lang="en-US" smtClean="0"/>
              <a:t>9/5/2022</a:t>
            </a:fld>
            <a:endParaRPr lang="en-US" dirty="0"/>
          </a:p>
        </p:txBody>
      </p:sp>
      <p:sp>
        <p:nvSpPr>
          <p:cNvPr id="5" name="Footer Placeholder 4">
            <a:extLst>
              <a:ext uri="{FF2B5EF4-FFF2-40B4-BE49-F238E27FC236}">
                <a16:creationId xmlns:a16="http://schemas.microsoft.com/office/drawing/2014/main" id="{8D9A5278-93FC-4943-B902-5576D64F44A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4DE46A1-F8C8-45C6-AABE-DDA47AEF946D}"/>
              </a:ext>
            </a:extLst>
          </p:cNvPr>
          <p:cNvSpPr>
            <a:spLocks noGrp="1"/>
          </p:cNvSpPr>
          <p:nvPr>
            <p:ph type="sldNum" sz="quarter" idx="12"/>
          </p:nvPr>
        </p:nvSpPr>
        <p:spPr/>
        <p:txBody>
          <a:bodyPr/>
          <a:lstStyle/>
          <a:p>
            <a:fld id="{9B807544-2934-479F-88DE-B8C6E8B71E86}" type="slidenum">
              <a:rPr lang="en-US" smtClean="0"/>
              <a:t>‹#›</a:t>
            </a:fld>
            <a:endParaRPr lang="en-US" dirty="0"/>
          </a:p>
        </p:txBody>
      </p:sp>
    </p:spTree>
    <p:extLst>
      <p:ext uri="{BB962C8B-B14F-4D97-AF65-F5344CB8AC3E}">
        <p14:creationId xmlns:p14="http://schemas.microsoft.com/office/powerpoint/2010/main" val="1180306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7D342-8A1B-4131-9ADC-A5FFC7CC2CD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F9535E9-ABC5-4AF4-8A39-34E32A58558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2BAC908-C6DD-4699-8B9A-50F06444F17E}"/>
              </a:ext>
            </a:extLst>
          </p:cNvPr>
          <p:cNvSpPr>
            <a:spLocks noGrp="1"/>
          </p:cNvSpPr>
          <p:nvPr>
            <p:ph type="dt" sz="half" idx="10"/>
          </p:nvPr>
        </p:nvSpPr>
        <p:spPr/>
        <p:txBody>
          <a:bodyPr/>
          <a:lstStyle/>
          <a:p>
            <a:fld id="{FDB7B459-2432-4DAE-9FD4-48ECDF8C092F}" type="datetimeFigureOut">
              <a:rPr lang="en-US" smtClean="0"/>
              <a:t>9/5/2022</a:t>
            </a:fld>
            <a:endParaRPr lang="en-US" dirty="0"/>
          </a:p>
        </p:txBody>
      </p:sp>
      <p:sp>
        <p:nvSpPr>
          <p:cNvPr id="5" name="Footer Placeholder 4">
            <a:extLst>
              <a:ext uri="{FF2B5EF4-FFF2-40B4-BE49-F238E27FC236}">
                <a16:creationId xmlns:a16="http://schemas.microsoft.com/office/drawing/2014/main" id="{F436B83B-2C06-471A-A45F-A03B2A5449D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DF88385-77F8-4902-8FB0-752B27B0CE1A}"/>
              </a:ext>
            </a:extLst>
          </p:cNvPr>
          <p:cNvSpPr>
            <a:spLocks noGrp="1"/>
          </p:cNvSpPr>
          <p:nvPr>
            <p:ph type="sldNum" sz="quarter" idx="12"/>
          </p:nvPr>
        </p:nvSpPr>
        <p:spPr/>
        <p:txBody>
          <a:bodyPr/>
          <a:lstStyle/>
          <a:p>
            <a:fld id="{9B807544-2934-479F-88DE-B8C6E8B71E86}" type="slidenum">
              <a:rPr lang="en-US" smtClean="0"/>
              <a:t>‹#›</a:t>
            </a:fld>
            <a:endParaRPr lang="en-US" dirty="0"/>
          </a:p>
        </p:txBody>
      </p:sp>
    </p:spTree>
    <p:extLst>
      <p:ext uri="{BB962C8B-B14F-4D97-AF65-F5344CB8AC3E}">
        <p14:creationId xmlns:p14="http://schemas.microsoft.com/office/powerpoint/2010/main" val="15927301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EB86100-53E7-45B8-B460-D2B1F225D20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8F2D466-CC70-4E62-A978-B4815AAED1A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5B3B38F-835C-48E6-9AEF-05810E5417C1}"/>
              </a:ext>
            </a:extLst>
          </p:cNvPr>
          <p:cNvSpPr>
            <a:spLocks noGrp="1"/>
          </p:cNvSpPr>
          <p:nvPr>
            <p:ph type="dt" sz="half" idx="10"/>
          </p:nvPr>
        </p:nvSpPr>
        <p:spPr/>
        <p:txBody>
          <a:bodyPr/>
          <a:lstStyle/>
          <a:p>
            <a:fld id="{FDB7B459-2432-4DAE-9FD4-48ECDF8C092F}" type="datetimeFigureOut">
              <a:rPr lang="en-US" smtClean="0"/>
              <a:t>9/5/2022</a:t>
            </a:fld>
            <a:endParaRPr lang="en-US" dirty="0"/>
          </a:p>
        </p:txBody>
      </p:sp>
      <p:sp>
        <p:nvSpPr>
          <p:cNvPr id="5" name="Footer Placeholder 4">
            <a:extLst>
              <a:ext uri="{FF2B5EF4-FFF2-40B4-BE49-F238E27FC236}">
                <a16:creationId xmlns:a16="http://schemas.microsoft.com/office/drawing/2014/main" id="{28653A8D-8985-48FE-A1F8-75E2E0248F5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00A2470-3DEB-4BC0-8A6B-3CF840C547D9}"/>
              </a:ext>
            </a:extLst>
          </p:cNvPr>
          <p:cNvSpPr>
            <a:spLocks noGrp="1"/>
          </p:cNvSpPr>
          <p:nvPr>
            <p:ph type="sldNum" sz="quarter" idx="12"/>
          </p:nvPr>
        </p:nvSpPr>
        <p:spPr/>
        <p:txBody>
          <a:bodyPr/>
          <a:lstStyle/>
          <a:p>
            <a:fld id="{9B807544-2934-479F-88DE-B8C6E8B71E86}" type="slidenum">
              <a:rPr lang="en-US" smtClean="0"/>
              <a:t>‹#›</a:t>
            </a:fld>
            <a:endParaRPr lang="en-US" dirty="0"/>
          </a:p>
        </p:txBody>
      </p:sp>
    </p:spTree>
    <p:extLst>
      <p:ext uri="{BB962C8B-B14F-4D97-AF65-F5344CB8AC3E}">
        <p14:creationId xmlns:p14="http://schemas.microsoft.com/office/powerpoint/2010/main" val="33023090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0D3184-684A-4494-8962-61F21AE541F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1F6B2D2-65B4-4790-80EF-4D4CBAE8FAD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74385E2-F120-48AF-BBB9-0353792FE08B}"/>
              </a:ext>
            </a:extLst>
          </p:cNvPr>
          <p:cNvSpPr>
            <a:spLocks noGrp="1"/>
          </p:cNvSpPr>
          <p:nvPr>
            <p:ph type="dt" sz="half" idx="10"/>
          </p:nvPr>
        </p:nvSpPr>
        <p:spPr/>
        <p:txBody>
          <a:bodyPr/>
          <a:lstStyle/>
          <a:p>
            <a:fld id="{FDB7B459-2432-4DAE-9FD4-48ECDF8C092F}" type="datetimeFigureOut">
              <a:rPr lang="en-US" smtClean="0"/>
              <a:t>9/5/2022</a:t>
            </a:fld>
            <a:endParaRPr lang="en-US" dirty="0"/>
          </a:p>
        </p:txBody>
      </p:sp>
      <p:sp>
        <p:nvSpPr>
          <p:cNvPr id="5" name="Footer Placeholder 4">
            <a:extLst>
              <a:ext uri="{FF2B5EF4-FFF2-40B4-BE49-F238E27FC236}">
                <a16:creationId xmlns:a16="http://schemas.microsoft.com/office/drawing/2014/main" id="{A139F386-945F-4E12-B43F-214CEB416CB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CC2FBDF-8CF1-408F-9D2A-AC93E63F253E}"/>
              </a:ext>
            </a:extLst>
          </p:cNvPr>
          <p:cNvSpPr>
            <a:spLocks noGrp="1"/>
          </p:cNvSpPr>
          <p:nvPr>
            <p:ph type="sldNum" sz="quarter" idx="12"/>
          </p:nvPr>
        </p:nvSpPr>
        <p:spPr/>
        <p:txBody>
          <a:bodyPr/>
          <a:lstStyle/>
          <a:p>
            <a:fld id="{9B807544-2934-479F-88DE-B8C6E8B71E86}" type="slidenum">
              <a:rPr lang="en-US" smtClean="0"/>
              <a:t>‹#›</a:t>
            </a:fld>
            <a:endParaRPr lang="en-US" dirty="0"/>
          </a:p>
        </p:txBody>
      </p:sp>
    </p:spTree>
    <p:extLst>
      <p:ext uri="{BB962C8B-B14F-4D97-AF65-F5344CB8AC3E}">
        <p14:creationId xmlns:p14="http://schemas.microsoft.com/office/powerpoint/2010/main" val="30538995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879B8F-DBD8-40AB-B746-C70E0C6D478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CFDDFE8-88A4-4D15-8A32-EC3043471F6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6F1022E-8B7D-4A7D-AA9B-B42563070F85}"/>
              </a:ext>
            </a:extLst>
          </p:cNvPr>
          <p:cNvSpPr>
            <a:spLocks noGrp="1"/>
          </p:cNvSpPr>
          <p:nvPr>
            <p:ph type="dt" sz="half" idx="10"/>
          </p:nvPr>
        </p:nvSpPr>
        <p:spPr/>
        <p:txBody>
          <a:bodyPr/>
          <a:lstStyle/>
          <a:p>
            <a:fld id="{FDB7B459-2432-4DAE-9FD4-48ECDF8C092F}" type="datetimeFigureOut">
              <a:rPr lang="en-US" smtClean="0"/>
              <a:t>9/5/2022</a:t>
            </a:fld>
            <a:endParaRPr lang="en-US" dirty="0"/>
          </a:p>
        </p:txBody>
      </p:sp>
      <p:sp>
        <p:nvSpPr>
          <p:cNvPr id="5" name="Footer Placeholder 4">
            <a:extLst>
              <a:ext uri="{FF2B5EF4-FFF2-40B4-BE49-F238E27FC236}">
                <a16:creationId xmlns:a16="http://schemas.microsoft.com/office/drawing/2014/main" id="{8445154F-9B9E-4998-8701-0FC108EE106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660CDF5-F708-422C-8170-8159BA367115}"/>
              </a:ext>
            </a:extLst>
          </p:cNvPr>
          <p:cNvSpPr>
            <a:spLocks noGrp="1"/>
          </p:cNvSpPr>
          <p:nvPr>
            <p:ph type="sldNum" sz="quarter" idx="12"/>
          </p:nvPr>
        </p:nvSpPr>
        <p:spPr/>
        <p:txBody>
          <a:bodyPr/>
          <a:lstStyle/>
          <a:p>
            <a:fld id="{9B807544-2934-479F-88DE-B8C6E8B71E86}" type="slidenum">
              <a:rPr lang="en-US" smtClean="0"/>
              <a:t>‹#›</a:t>
            </a:fld>
            <a:endParaRPr lang="en-US" dirty="0"/>
          </a:p>
        </p:txBody>
      </p:sp>
    </p:spTree>
    <p:extLst>
      <p:ext uri="{BB962C8B-B14F-4D97-AF65-F5344CB8AC3E}">
        <p14:creationId xmlns:p14="http://schemas.microsoft.com/office/powerpoint/2010/main" val="29524387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B64AAF-8ED4-4396-A6D1-C5AD4AAE5D0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B9ACAB6-E226-49D2-9A0E-A7B4E538F72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E39BAB7-BE84-42DF-862E-F2D9155E4BE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5697A98-1C07-49FF-AF1D-CB5A19726773}"/>
              </a:ext>
            </a:extLst>
          </p:cNvPr>
          <p:cNvSpPr>
            <a:spLocks noGrp="1"/>
          </p:cNvSpPr>
          <p:nvPr>
            <p:ph type="dt" sz="half" idx="10"/>
          </p:nvPr>
        </p:nvSpPr>
        <p:spPr/>
        <p:txBody>
          <a:bodyPr/>
          <a:lstStyle/>
          <a:p>
            <a:fld id="{FDB7B459-2432-4DAE-9FD4-48ECDF8C092F}" type="datetimeFigureOut">
              <a:rPr lang="en-US" smtClean="0"/>
              <a:t>9/5/2022</a:t>
            </a:fld>
            <a:endParaRPr lang="en-US" dirty="0"/>
          </a:p>
        </p:txBody>
      </p:sp>
      <p:sp>
        <p:nvSpPr>
          <p:cNvPr id="6" name="Footer Placeholder 5">
            <a:extLst>
              <a:ext uri="{FF2B5EF4-FFF2-40B4-BE49-F238E27FC236}">
                <a16:creationId xmlns:a16="http://schemas.microsoft.com/office/drawing/2014/main" id="{98BBF42B-B828-4E7B-A4B5-15713221E694}"/>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B3797528-8110-408C-A0E3-A6978D50EE13}"/>
              </a:ext>
            </a:extLst>
          </p:cNvPr>
          <p:cNvSpPr>
            <a:spLocks noGrp="1"/>
          </p:cNvSpPr>
          <p:nvPr>
            <p:ph type="sldNum" sz="quarter" idx="12"/>
          </p:nvPr>
        </p:nvSpPr>
        <p:spPr/>
        <p:txBody>
          <a:bodyPr/>
          <a:lstStyle/>
          <a:p>
            <a:fld id="{9B807544-2934-479F-88DE-B8C6E8B71E86}" type="slidenum">
              <a:rPr lang="en-US" smtClean="0"/>
              <a:t>‹#›</a:t>
            </a:fld>
            <a:endParaRPr lang="en-US" dirty="0"/>
          </a:p>
        </p:txBody>
      </p:sp>
    </p:spTree>
    <p:extLst>
      <p:ext uri="{BB962C8B-B14F-4D97-AF65-F5344CB8AC3E}">
        <p14:creationId xmlns:p14="http://schemas.microsoft.com/office/powerpoint/2010/main" val="210388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EAAEE4-ACCB-4F6C-964A-4E8D1FA43C1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90A9781-BBAA-4ACD-9987-3B4D74F2942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9E3143E-E301-4348-873F-B9A9E7C3720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6C1E11C-4563-48BC-87B0-3B2B736B36F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2B15F3A-787A-4A8E-AAF6-B6A113C9170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FD85483-A1F2-4CA3-A927-078DD4B1594C}"/>
              </a:ext>
            </a:extLst>
          </p:cNvPr>
          <p:cNvSpPr>
            <a:spLocks noGrp="1"/>
          </p:cNvSpPr>
          <p:nvPr>
            <p:ph type="dt" sz="half" idx="10"/>
          </p:nvPr>
        </p:nvSpPr>
        <p:spPr/>
        <p:txBody>
          <a:bodyPr/>
          <a:lstStyle/>
          <a:p>
            <a:fld id="{FDB7B459-2432-4DAE-9FD4-48ECDF8C092F}" type="datetimeFigureOut">
              <a:rPr lang="en-US" smtClean="0"/>
              <a:t>9/5/2022</a:t>
            </a:fld>
            <a:endParaRPr lang="en-US" dirty="0"/>
          </a:p>
        </p:txBody>
      </p:sp>
      <p:sp>
        <p:nvSpPr>
          <p:cNvPr id="8" name="Footer Placeholder 7">
            <a:extLst>
              <a:ext uri="{FF2B5EF4-FFF2-40B4-BE49-F238E27FC236}">
                <a16:creationId xmlns:a16="http://schemas.microsoft.com/office/drawing/2014/main" id="{5680EA02-9F62-497F-A784-4279E5F90FA1}"/>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B1128CD7-A559-4C86-876D-1DF332F7EAA8}"/>
              </a:ext>
            </a:extLst>
          </p:cNvPr>
          <p:cNvSpPr>
            <a:spLocks noGrp="1"/>
          </p:cNvSpPr>
          <p:nvPr>
            <p:ph type="sldNum" sz="quarter" idx="12"/>
          </p:nvPr>
        </p:nvSpPr>
        <p:spPr/>
        <p:txBody>
          <a:bodyPr/>
          <a:lstStyle/>
          <a:p>
            <a:fld id="{9B807544-2934-479F-88DE-B8C6E8B71E86}" type="slidenum">
              <a:rPr lang="en-US" smtClean="0"/>
              <a:t>‹#›</a:t>
            </a:fld>
            <a:endParaRPr lang="en-US" dirty="0"/>
          </a:p>
        </p:txBody>
      </p:sp>
    </p:spTree>
    <p:extLst>
      <p:ext uri="{BB962C8B-B14F-4D97-AF65-F5344CB8AC3E}">
        <p14:creationId xmlns:p14="http://schemas.microsoft.com/office/powerpoint/2010/main" val="9707357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B042C0-DF8F-46B6-97B2-B6C12DF01CB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82F98A7-A0D6-431B-982F-5CAF5BFBCB88}"/>
              </a:ext>
            </a:extLst>
          </p:cNvPr>
          <p:cNvSpPr>
            <a:spLocks noGrp="1"/>
          </p:cNvSpPr>
          <p:nvPr>
            <p:ph type="dt" sz="half" idx="10"/>
          </p:nvPr>
        </p:nvSpPr>
        <p:spPr/>
        <p:txBody>
          <a:bodyPr/>
          <a:lstStyle/>
          <a:p>
            <a:fld id="{FDB7B459-2432-4DAE-9FD4-48ECDF8C092F}" type="datetimeFigureOut">
              <a:rPr lang="en-US" smtClean="0"/>
              <a:t>9/5/2022</a:t>
            </a:fld>
            <a:endParaRPr lang="en-US" dirty="0"/>
          </a:p>
        </p:txBody>
      </p:sp>
      <p:sp>
        <p:nvSpPr>
          <p:cNvPr id="4" name="Footer Placeholder 3">
            <a:extLst>
              <a:ext uri="{FF2B5EF4-FFF2-40B4-BE49-F238E27FC236}">
                <a16:creationId xmlns:a16="http://schemas.microsoft.com/office/drawing/2014/main" id="{32E5C27D-8A2E-4D35-8D85-3A37DD8E03E2}"/>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F5160FB6-DC5E-4108-83E0-8DF20B9E95A4}"/>
              </a:ext>
            </a:extLst>
          </p:cNvPr>
          <p:cNvSpPr>
            <a:spLocks noGrp="1"/>
          </p:cNvSpPr>
          <p:nvPr>
            <p:ph type="sldNum" sz="quarter" idx="12"/>
          </p:nvPr>
        </p:nvSpPr>
        <p:spPr/>
        <p:txBody>
          <a:bodyPr/>
          <a:lstStyle/>
          <a:p>
            <a:fld id="{9B807544-2934-479F-88DE-B8C6E8B71E86}" type="slidenum">
              <a:rPr lang="en-US" smtClean="0"/>
              <a:t>‹#›</a:t>
            </a:fld>
            <a:endParaRPr lang="en-US" dirty="0"/>
          </a:p>
        </p:txBody>
      </p:sp>
    </p:spTree>
    <p:extLst>
      <p:ext uri="{BB962C8B-B14F-4D97-AF65-F5344CB8AC3E}">
        <p14:creationId xmlns:p14="http://schemas.microsoft.com/office/powerpoint/2010/main" val="17139206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3A6044F-4422-4397-A20E-BFCF63034816}"/>
              </a:ext>
            </a:extLst>
          </p:cNvPr>
          <p:cNvSpPr>
            <a:spLocks noGrp="1"/>
          </p:cNvSpPr>
          <p:nvPr>
            <p:ph type="dt" sz="half" idx="10"/>
          </p:nvPr>
        </p:nvSpPr>
        <p:spPr/>
        <p:txBody>
          <a:bodyPr/>
          <a:lstStyle/>
          <a:p>
            <a:fld id="{FDB7B459-2432-4DAE-9FD4-48ECDF8C092F}" type="datetimeFigureOut">
              <a:rPr lang="en-US" smtClean="0"/>
              <a:t>9/5/2022</a:t>
            </a:fld>
            <a:endParaRPr lang="en-US" dirty="0"/>
          </a:p>
        </p:txBody>
      </p:sp>
      <p:sp>
        <p:nvSpPr>
          <p:cNvPr id="3" name="Footer Placeholder 2">
            <a:extLst>
              <a:ext uri="{FF2B5EF4-FFF2-40B4-BE49-F238E27FC236}">
                <a16:creationId xmlns:a16="http://schemas.microsoft.com/office/drawing/2014/main" id="{B865A147-C0F6-4D27-8EC1-9731E279659C}"/>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4BC8A835-B43B-4CAF-BB59-BD9E5353C852}"/>
              </a:ext>
            </a:extLst>
          </p:cNvPr>
          <p:cNvSpPr>
            <a:spLocks noGrp="1"/>
          </p:cNvSpPr>
          <p:nvPr>
            <p:ph type="sldNum" sz="quarter" idx="12"/>
          </p:nvPr>
        </p:nvSpPr>
        <p:spPr/>
        <p:txBody>
          <a:bodyPr/>
          <a:lstStyle/>
          <a:p>
            <a:fld id="{9B807544-2934-479F-88DE-B8C6E8B71E86}" type="slidenum">
              <a:rPr lang="en-US" smtClean="0"/>
              <a:t>‹#›</a:t>
            </a:fld>
            <a:endParaRPr lang="en-US" dirty="0"/>
          </a:p>
        </p:txBody>
      </p:sp>
    </p:spTree>
    <p:extLst>
      <p:ext uri="{BB962C8B-B14F-4D97-AF65-F5344CB8AC3E}">
        <p14:creationId xmlns:p14="http://schemas.microsoft.com/office/powerpoint/2010/main" val="32521418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C2B749-EDB3-4BC0-A2A7-5CEBE4D3D2F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7039F04-C955-414A-BF3B-18CAD54C4C9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E565BF3-BDF0-46D3-934F-95E30B70D01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28AFD02-7810-47B8-AA37-DCB8F9550BCB}"/>
              </a:ext>
            </a:extLst>
          </p:cNvPr>
          <p:cNvSpPr>
            <a:spLocks noGrp="1"/>
          </p:cNvSpPr>
          <p:nvPr>
            <p:ph type="dt" sz="half" idx="10"/>
          </p:nvPr>
        </p:nvSpPr>
        <p:spPr/>
        <p:txBody>
          <a:bodyPr/>
          <a:lstStyle/>
          <a:p>
            <a:fld id="{FDB7B459-2432-4DAE-9FD4-48ECDF8C092F}" type="datetimeFigureOut">
              <a:rPr lang="en-US" smtClean="0"/>
              <a:t>9/5/2022</a:t>
            </a:fld>
            <a:endParaRPr lang="en-US" dirty="0"/>
          </a:p>
        </p:txBody>
      </p:sp>
      <p:sp>
        <p:nvSpPr>
          <p:cNvPr id="6" name="Footer Placeholder 5">
            <a:extLst>
              <a:ext uri="{FF2B5EF4-FFF2-40B4-BE49-F238E27FC236}">
                <a16:creationId xmlns:a16="http://schemas.microsoft.com/office/drawing/2014/main" id="{B2A86541-2D4A-4511-B49A-2F0337F39C43}"/>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2A314D1C-7299-4B45-A876-CE686925BA1B}"/>
              </a:ext>
            </a:extLst>
          </p:cNvPr>
          <p:cNvSpPr>
            <a:spLocks noGrp="1"/>
          </p:cNvSpPr>
          <p:nvPr>
            <p:ph type="sldNum" sz="quarter" idx="12"/>
          </p:nvPr>
        </p:nvSpPr>
        <p:spPr/>
        <p:txBody>
          <a:bodyPr/>
          <a:lstStyle/>
          <a:p>
            <a:fld id="{9B807544-2934-479F-88DE-B8C6E8B71E86}" type="slidenum">
              <a:rPr lang="en-US" smtClean="0"/>
              <a:t>‹#›</a:t>
            </a:fld>
            <a:endParaRPr lang="en-US" dirty="0"/>
          </a:p>
        </p:txBody>
      </p:sp>
    </p:spTree>
    <p:extLst>
      <p:ext uri="{BB962C8B-B14F-4D97-AF65-F5344CB8AC3E}">
        <p14:creationId xmlns:p14="http://schemas.microsoft.com/office/powerpoint/2010/main" val="31708821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FC24DB-C5B2-46CF-8C9E-D0B7237BAAB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E8CA5D8-6D79-49C8-B8C6-725A8A91979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02DEA804-4BCA-461E-AB87-4A6DACBDB6B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A5BE446-D3EB-470C-9A68-7709C2EB8A1F}"/>
              </a:ext>
            </a:extLst>
          </p:cNvPr>
          <p:cNvSpPr>
            <a:spLocks noGrp="1"/>
          </p:cNvSpPr>
          <p:nvPr>
            <p:ph type="dt" sz="half" idx="10"/>
          </p:nvPr>
        </p:nvSpPr>
        <p:spPr/>
        <p:txBody>
          <a:bodyPr/>
          <a:lstStyle/>
          <a:p>
            <a:fld id="{FDB7B459-2432-4DAE-9FD4-48ECDF8C092F}" type="datetimeFigureOut">
              <a:rPr lang="en-US" smtClean="0"/>
              <a:t>9/5/2022</a:t>
            </a:fld>
            <a:endParaRPr lang="en-US" dirty="0"/>
          </a:p>
        </p:txBody>
      </p:sp>
      <p:sp>
        <p:nvSpPr>
          <p:cNvPr id="6" name="Footer Placeholder 5">
            <a:extLst>
              <a:ext uri="{FF2B5EF4-FFF2-40B4-BE49-F238E27FC236}">
                <a16:creationId xmlns:a16="http://schemas.microsoft.com/office/drawing/2014/main" id="{1A8B31BE-645D-4C4D-8764-F02D2318CEA6}"/>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DF378452-99E0-4831-952D-6BE323E759A9}"/>
              </a:ext>
            </a:extLst>
          </p:cNvPr>
          <p:cNvSpPr>
            <a:spLocks noGrp="1"/>
          </p:cNvSpPr>
          <p:nvPr>
            <p:ph type="sldNum" sz="quarter" idx="12"/>
          </p:nvPr>
        </p:nvSpPr>
        <p:spPr/>
        <p:txBody>
          <a:bodyPr/>
          <a:lstStyle/>
          <a:p>
            <a:fld id="{9B807544-2934-479F-88DE-B8C6E8B71E86}" type="slidenum">
              <a:rPr lang="en-US" smtClean="0"/>
              <a:t>‹#›</a:t>
            </a:fld>
            <a:endParaRPr lang="en-US" dirty="0"/>
          </a:p>
        </p:txBody>
      </p:sp>
    </p:spTree>
    <p:extLst>
      <p:ext uri="{BB962C8B-B14F-4D97-AF65-F5344CB8AC3E}">
        <p14:creationId xmlns:p14="http://schemas.microsoft.com/office/powerpoint/2010/main" val="20219907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8FF456D-CC54-4544-AD10-951ADA232C5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22BEBE5-5957-4619-8995-25A2245E16D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01C3EAA-E1AA-4B48-BF52-A8C079372D7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B7B459-2432-4DAE-9FD4-48ECDF8C092F}" type="datetimeFigureOut">
              <a:rPr lang="en-US" smtClean="0"/>
              <a:t>9/5/2022</a:t>
            </a:fld>
            <a:endParaRPr lang="en-US" dirty="0"/>
          </a:p>
        </p:txBody>
      </p:sp>
      <p:sp>
        <p:nvSpPr>
          <p:cNvPr id="5" name="Footer Placeholder 4">
            <a:extLst>
              <a:ext uri="{FF2B5EF4-FFF2-40B4-BE49-F238E27FC236}">
                <a16:creationId xmlns:a16="http://schemas.microsoft.com/office/drawing/2014/main" id="{F30F6543-3B63-4CE2-A8F9-57105F5A175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5EE6CB5B-E053-4FD3-9AA7-8F578251111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807544-2934-479F-88DE-B8C6E8B71E86}" type="slidenum">
              <a:rPr lang="en-US" smtClean="0"/>
              <a:t>‹#›</a:t>
            </a:fld>
            <a:endParaRPr lang="en-US" dirty="0"/>
          </a:p>
        </p:txBody>
      </p:sp>
    </p:spTree>
    <p:extLst>
      <p:ext uri="{BB962C8B-B14F-4D97-AF65-F5344CB8AC3E}">
        <p14:creationId xmlns:p14="http://schemas.microsoft.com/office/powerpoint/2010/main" val="28553885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ur Design">
            <a:extLst>
              <a:ext uri="{FF2B5EF4-FFF2-40B4-BE49-F238E27FC236}">
                <a16:creationId xmlns:a16="http://schemas.microsoft.com/office/drawing/2014/main" id="{369EE45D-6D63-4858-8A2A-46C2B6344979}"/>
              </a:ext>
            </a:extLst>
          </p:cNvPr>
          <p:cNvSpPr txBox="1"/>
          <p:nvPr/>
        </p:nvSpPr>
        <p:spPr>
          <a:xfrm>
            <a:off x="0" y="199259"/>
            <a:ext cx="7704306" cy="769441"/>
          </a:xfrm>
          <a:prstGeom prst="rect">
            <a:avLst/>
          </a:prstGeom>
          <a:noFill/>
        </p:spPr>
        <p:txBody>
          <a:bodyPr wrap="square" rtlCol="0">
            <a:spAutoFit/>
          </a:bodyPr>
          <a:lstStyle/>
          <a:p>
            <a:pPr algn="ctr"/>
            <a:r>
              <a:rPr lang="en-US" sz="4400" b="1" dirty="0">
                <a:latin typeface="Roboto" panose="02000000000000000000" pitchFamily="2" charset="0"/>
                <a:ea typeface="Roboto" panose="02000000000000000000" pitchFamily="2" charset="0"/>
              </a:rPr>
              <a:t>How to Make an Agenda</a:t>
            </a:r>
          </a:p>
        </p:txBody>
      </p:sp>
      <p:grpSp>
        <p:nvGrpSpPr>
          <p:cNvPr id="31" name="Group 30">
            <a:extLst>
              <a:ext uri="{FF2B5EF4-FFF2-40B4-BE49-F238E27FC236}">
                <a16:creationId xmlns:a16="http://schemas.microsoft.com/office/drawing/2014/main" id="{D070B9D4-24EB-4314-82AA-78085E8FA897}"/>
              </a:ext>
            </a:extLst>
          </p:cNvPr>
          <p:cNvGrpSpPr/>
          <p:nvPr/>
        </p:nvGrpSpPr>
        <p:grpSpPr>
          <a:xfrm>
            <a:off x="369164" y="1113166"/>
            <a:ext cx="5271899" cy="1575844"/>
            <a:chOff x="0" y="1971270"/>
            <a:chExt cx="5271899" cy="1575844"/>
          </a:xfrm>
        </p:grpSpPr>
        <p:grpSp>
          <p:nvGrpSpPr>
            <p:cNvPr id="14" name="Group 13">
              <a:extLst>
                <a:ext uri="{FF2B5EF4-FFF2-40B4-BE49-F238E27FC236}">
                  <a16:creationId xmlns:a16="http://schemas.microsoft.com/office/drawing/2014/main" id="{A52A586D-83C4-4C91-A416-2F05FD67A47D}"/>
                </a:ext>
              </a:extLst>
            </p:cNvPr>
            <p:cNvGrpSpPr/>
            <p:nvPr/>
          </p:nvGrpSpPr>
          <p:grpSpPr>
            <a:xfrm>
              <a:off x="0" y="1971270"/>
              <a:ext cx="5271899" cy="1575844"/>
              <a:chOff x="0" y="1971270"/>
              <a:chExt cx="5271899" cy="1575844"/>
            </a:xfrm>
          </p:grpSpPr>
          <p:grpSp>
            <p:nvGrpSpPr>
              <p:cNvPr id="4" name="Group 3">
                <a:extLst>
                  <a:ext uri="{FF2B5EF4-FFF2-40B4-BE49-F238E27FC236}">
                    <a16:creationId xmlns:a16="http://schemas.microsoft.com/office/drawing/2014/main" id="{36A8D253-02AA-4E4B-9C76-04621A35BD04}"/>
                  </a:ext>
                </a:extLst>
              </p:cNvPr>
              <p:cNvGrpSpPr/>
              <p:nvPr/>
            </p:nvGrpSpPr>
            <p:grpSpPr>
              <a:xfrm>
                <a:off x="1463227" y="2090243"/>
                <a:ext cx="3808672" cy="1456871"/>
                <a:chOff x="1110624" y="5008563"/>
                <a:chExt cx="4756731" cy="1456871"/>
              </a:xfrm>
            </p:grpSpPr>
            <p:sp>
              <p:nvSpPr>
                <p:cNvPr id="5" name="TextBox 4">
                  <a:extLst>
                    <a:ext uri="{FF2B5EF4-FFF2-40B4-BE49-F238E27FC236}">
                      <a16:creationId xmlns:a16="http://schemas.microsoft.com/office/drawing/2014/main" id="{EE5BDE0F-D7F0-4889-B378-FF6BF9B0302B}"/>
                    </a:ext>
                  </a:extLst>
                </p:cNvPr>
                <p:cNvSpPr txBox="1"/>
                <p:nvPr/>
              </p:nvSpPr>
              <p:spPr>
                <a:xfrm>
                  <a:off x="1110624" y="5357438"/>
                  <a:ext cx="4756731" cy="1107996"/>
                </a:xfrm>
                <a:prstGeom prst="rect">
                  <a:avLst/>
                </a:prstGeom>
                <a:noFill/>
              </p:spPr>
              <p:txBody>
                <a:bodyPr wrap="square" rtlCol="0">
                  <a:spAutoFit/>
                </a:bodyPr>
                <a:lstStyle/>
                <a:p>
                  <a:r>
                    <a:rPr lang="en-IN" sz="1100" dirty="0">
                      <a:solidFill>
                        <a:schemeClr val="bg1">
                          <a:lumMod val="50000"/>
                        </a:schemeClr>
                      </a:solidFill>
                      <a:latin typeface="Roboto" panose="02000000000000000000" pitchFamily="2" charset="0"/>
                      <a:ea typeface="Roboto" panose="02000000000000000000" pitchFamily="2" charset="0"/>
                    </a:rPr>
                    <a:t>Review events that have occurred since the last meeting</a:t>
                  </a:r>
                </a:p>
                <a:p>
                  <a:pPr marL="285750" indent="-285750">
                    <a:buFont typeface="Arial" panose="020B0604020202020204" pitchFamily="34" charset="0"/>
                    <a:buChar char="•"/>
                  </a:pPr>
                  <a:r>
                    <a:rPr lang="en-IN" sz="1100" dirty="0">
                      <a:solidFill>
                        <a:schemeClr val="bg1">
                          <a:lumMod val="50000"/>
                        </a:schemeClr>
                      </a:solidFill>
                      <a:latin typeface="Roboto" panose="02000000000000000000" pitchFamily="2" charset="0"/>
                      <a:ea typeface="Roboto" panose="02000000000000000000" pitchFamily="2" charset="0"/>
                    </a:rPr>
                    <a:t>List the date and event name</a:t>
                  </a:r>
                </a:p>
                <a:p>
                  <a:pPr marL="285750" indent="-285750">
                    <a:buFont typeface="Arial" panose="020B0604020202020204" pitchFamily="34" charset="0"/>
                    <a:buChar char="•"/>
                  </a:pPr>
                  <a:r>
                    <a:rPr lang="en-IN" sz="1100" dirty="0">
                      <a:solidFill>
                        <a:schemeClr val="bg1">
                          <a:lumMod val="50000"/>
                        </a:schemeClr>
                      </a:solidFill>
                      <a:latin typeface="Roboto" panose="02000000000000000000" pitchFamily="2" charset="0"/>
                      <a:ea typeface="Roboto" panose="02000000000000000000" pitchFamily="2" charset="0"/>
                    </a:rPr>
                    <a:t>Assign someone to call on that attended the event</a:t>
                  </a:r>
                </a:p>
                <a:p>
                  <a:pPr marL="742950" lvl="1" indent="-285750">
                    <a:buFont typeface="Arial" panose="020B0604020202020204" pitchFamily="34" charset="0"/>
                    <a:buChar char="•"/>
                  </a:pPr>
                  <a:r>
                    <a:rPr lang="en-IN" sz="1100" dirty="0">
                      <a:solidFill>
                        <a:schemeClr val="bg1">
                          <a:lumMod val="50000"/>
                        </a:schemeClr>
                      </a:solidFill>
                      <a:latin typeface="Roboto" panose="02000000000000000000" pitchFamily="2" charset="0"/>
                      <a:ea typeface="Roboto" panose="02000000000000000000" pitchFamily="2" charset="0"/>
                    </a:rPr>
                    <a:t>Let them know ahead of time so they can prepare their thoughts</a:t>
                  </a:r>
                </a:p>
                <a:p>
                  <a:endParaRPr lang="en-IN" sz="1100" dirty="0">
                    <a:solidFill>
                      <a:schemeClr val="bg1">
                        <a:lumMod val="50000"/>
                      </a:schemeClr>
                    </a:solidFill>
                    <a:latin typeface="Roboto" panose="02000000000000000000" pitchFamily="2" charset="0"/>
                    <a:ea typeface="Roboto" panose="02000000000000000000" pitchFamily="2" charset="0"/>
                  </a:endParaRPr>
                </a:p>
              </p:txBody>
            </p:sp>
            <p:sp>
              <p:nvSpPr>
                <p:cNvPr id="6" name="Better Design">
                  <a:extLst>
                    <a:ext uri="{FF2B5EF4-FFF2-40B4-BE49-F238E27FC236}">
                      <a16:creationId xmlns:a16="http://schemas.microsoft.com/office/drawing/2014/main" id="{919D6AE3-EE86-4F44-B2B6-2124A311B9BC}"/>
                    </a:ext>
                  </a:extLst>
                </p:cNvPr>
                <p:cNvSpPr txBox="1"/>
                <p:nvPr/>
              </p:nvSpPr>
              <p:spPr>
                <a:xfrm>
                  <a:off x="1110625" y="5008563"/>
                  <a:ext cx="2324910" cy="369332"/>
                </a:xfrm>
                <a:prstGeom prst="rect">
                  <a:avLst/>
                </a:prstGeom>
                <a:noFill/>
              </p:spPr>
              <p:txBody>
                <a:bodyPr wrap="square" rtlCol="0">
                  <a:spAutoFit/>
                </a:bodyPr>
                <a:lstStyle/>
                <a:p>
                  <a:r>
                    <a:rPr lang="en-US" b="1" dirty="0">
                      <a:solidFill>
                        <a:srgbClr val="0070C0"/>
                      </a:solidFill>
                      <a:latin typeface="Latha" panose="020B0604020202020204" pitchFamily="34" charset="0"/>
                      <a:ea typeface="Roboto" panose="02000000000000000000" pitchFamily="2" charset="0"/>
                      <a:cs typeface="Latha" panose="020B0604020202020204" pitchFamily="34" charset="0"/>
                    </a:rPr>
                    <a:t>Reports</a:t>
                  </a:r>
                </a:p>
              </p:txBody>
            </p:sp>
          </p:grpSp>
          <p:sp>
            <p:nvSpPr>
              <p:cNvPr id="7" name="Our Design">
                <a:extLst>
                  <a:ext uri="{FF2B5EF4-FFF2-40B4-BE49-F238E27FC236}">
                    <a16:creationId xmlns:a16="http://schemas.microsoft.com/office/drawing/2014/main" id="{4ECA1639-6520-426B-9421-0B5817C52E5E}"/>
                  </a:ext>
                </a:extLst>
              </p:cNvPr>
              <p:cNvSpPr txBox="1"/>
              <p:nvPr/>
            </p:nvSpPr>
            <p:spPr>
              <a:xfrm>
                <a:off x="0" y="1971270"/>
                <a:ext cx="1624519" cy="923330"/>
              </a:xfrm>
              <a:prstGeom prst="rect">
                <a:avLst/>
              </a:prstGeom>
              <a:noFill/>
            </p:spPr>
            <p:txBody>
              <a:bodyPr wrap="square" rtlCol="0">
                <a:spAutoFit/>
              </a:bodyPr>
              <a:lstStyle/>
              <a:p>
                <a:pPr algn="ctr"/>
                <a:r>
                  <a:rPr lang="en-US" sz="5400" b="1" dirty="0">
                    <a:latin typeface="Roboto" panose="02000000000000000000" pitchFamily="2" charset="0"/>
                    <a:ea typeface="Roboto" panose="02000000000000000000" pitchFamily="2" charset="0"/>
                  </a:rPr>
                  <a:t>1</a:t>
                </a:r>
              </a:p>
            </p:txBody>
          </p:sp>
        </p:grpSp>
        <p:sp>
          <p:nvSpPr>
            <p:cNvPr id="13" name="Parallelogram 12">
              <a:extLst>
                <a:ext uri="{FF2B5EF4-FFF2-40B4-BE49-F238E27FC236}">
                  <a16:creationId xmlns:a16="http://schemas.microsoft.com/office/drawing/2014/main" id="{0B465D28-E292-46AC-839D-D9F8C507FB6E}"/>
                </a:ext>
              </a:extLst>
            </p:cNvPr>
            <p:cNvSpPr/>
            <p:nvPr/>
          </p:nvSpPr>
          <p:spPr>
            <a:xfrm rot="652018">
              <a:off x="1105666" y="2087695"/>
              <a:ext cx="274320" cy="710463"/>
            </a:xfrm>
            <a:custGeom>
              <a:avLst/>
              <a:gdLst>
                <a:gd name="connsiteX0" fmla="*/ 0 w 168331"/>
                <a:gd name="connsiteY0" fmla="*/ 710463 h 710463"/>
                <a:gd name="connsiteX1" fmla="*/ 42083 w 168331"/>
                <a:gd name="connsiteY1" fmla="*/ 0 h 710463"/>
                <a:gd name="connsiteX2" fmla="*/ 168331 w 168331"/>
                <a:gd name="connsiteY2" fmla="*/ 0 h 710463"/>
                <a:gd name="connsiteX3" fmla="*/ 126248 w 168331"/>
                <a:gd name="connsiteY3" fmla="*/ 710463 h 710463"/>
                <a:gd name="connsiteX4" fmla="*/ 0 w 168331"/>
                <a:gd name="connsiteY4" fmla="*/ 710463 h 710463"/>
                <a:gd name="connsiteX0" fmla="*/ 0 w 168331"/>
                <a:gd name="connsiteY0" fmla="*/ 710463 h 710463"/>
                <a:gd name="connsiteX1" fmla="*/ 70359 w 168331"/>
                <a:gd name="connsiteY1" fmla="*/ 44098 h 710463"/>
                <a:gd name="connsiteX2" fmla="*/ 168331 w 168331"/>
                <a:gd name="connsiteY2" fmla="*/ 0 h 710463"/>
                <a:gd name="connsiteX3" fmla="*/ 126248 w 168331"/>
                <a:gd name="connsiteY3" fmla="*/ 710463 h 710463"/>
                <a:gd name="connsiteX4" fmla="*/ 0 w 168331"/>
                <a:gd name="connsiteY4" fmla="*/ 710463 h 710463"/>
                <a:gd name="connsiteX0" fmla="*/ 0 w 168331"/>
                <a:gd name="connsiteY0" fmla="*/ 710463 h 710463"/>
                <a:gd name="connsiteX1" fmla="*/ 70359 w 168331"/>
                <a:gd name="connsiteY1" fmla="*/ 44098 h 710463"/>
                <a:gd name="connsiteX2" fmla="*/ 168331 w 168331"/>
                <a:gd name="connsiteY2" fmla="*/ 0 h 710463"/>
                <a:gd name="connsiteX3" fmla="*/ 96138 w 168331"/>
                <a:gd name="connsiteY3" fmla="*/ 656811 h 710463"/>
                <a:gd name="connsiteX4" fmla="*/ 0 w 168331"/>
                <a:gd name="connsiteY4" fmla="*/ 710463 h 7104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8331" h="710463">
                  <a:moveTo>
                    <a:pt x="0" y="710463"/>
                  </a:moveTo>
                  <a:lnTo>
                    <a:pt x="70359" y="44098"/>
                  </a:lnTo>
                  <a:lnTo>
                    <a:pt x="168331" y="0"/>
                  </a:lnTo>
                  <a:lnTo>
                    <a:pt x="96138" y="656811"/>
                  </a:lnTo>
                  <a:lnTo>
                    <a:pt x="0" y="710463"/>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2" name="Group 31">
            <a:extLst>
              <a:ext uri="{FF2B5EF4-FFF2-40B4-BE49-F238E27FC236}">
                <a16:creationId xmlns:a16="http://schemas.microsoft.com/office/drawing/2014/main" id="{00A67495-323D-475E-A8EC-CBC13209340B}"/>
              </a:ext>
            </a:extLst>
          </p:cNvPr>
          <p:cNvGrpSpPr/>
          <p:nvPr/>
        </p:nvGrpSpPr>
        <p:grpSpPr>
          <a:xfrm>
            <a:off x="5653505" y="1113166"/>
            <a:ext cx="5981769" cy="1745121"/>
            <a:chOff x="0" y="1971270"/>
            <a:chExt cx="5981769" cy="1745121"/>
          </a:xfrm>
        </p:grpSpPr>
        <p:grpSp>
          <p:nvGrpSpPr>
            <p:cNvPr id="33" name="Group 32">
              <a:extLst>
                <a:ext uri="{FF2B5EF4-FFF2-40B4-BE49-F238E27FC236}">
                  <a16:creationId xmlns:a16="http://schemas.microsoft.com/office/drawing/2014/main" id="{08745653-5E0C-4E46-805C-1393E81DB64F}"/>
                </a:ext>
              </a:extLst>
            </p:cNvPr>
            <p:cNvGrpSpPr/>
            <p:nvPr/>
          </p:nvGrpSpPr>
          <p:grpSpPr>
            <a:xfrm>
              <a:off x="0" y="1971270"/>
              <a:ext cx="5981769" cy="1745121"/>
              <a:chOff x="0" y="1971270"/>
              <a:chExt cx="5981769" cy="1745121"/>
            </a:xfrm>
          </p:grpSpPr>
          <p:grpSp>
            <p:nvGrpSpPr>
              <p:cNvPr id="35" name="Group 34">
                <a:extLst>
                  <a:ext uri="{FF2B5EF4-FFF2-40B4-BE49-F238E27FC236}">
                    <a16:creationId xmlns:a16="http://schemas.microsoft.com/office/drawing/2014/main" id="{BD06C0FD-A296-4E08-A76F-F2782867C3C5}"/>
                  </a:ext>
                </a:extLst>
              </p:cNvPr>
              <p:cNvGrpSpPr/>
              <p:nvPr/>
            </p:nvGrpSpPr>
            <p:grpSpPr>
              <a:xfrm>
                <a:off x="1456940" y="2063603"/>
                <a:ext cx="4524829" cy="1652788"/>
                <a:chOff x="1102771" y="4981923"/>
                <a:chExt cx="5651153" cy="1652788"/>
              </a:xfrm>
            </p:grpSpPr>
            <p:sp>
              <p:nvSpPr>
                <p:cNvPr id="37" name="TextBox 36">
                  <a:extLst>
                    <a:ext uri="{FF2B5EF4-FFF2-40B4-BE49-F238E27FC236}">
                      <a16:creationId xmlns:a16="http://schemas.microsoft.com/office/drawing/2014/main" id="{4D5C4253-37AC-4DAA-937A-36608FAD7035}"/>
                    </a:ext>
                  </a:extLst>
                </p:cNvPr>
                <p:cNvSpPr txBox="1"/>
                <p:nvPr/>
              </p:nvSpPr>
              <p:spPr>
                <a:xfrm>
                  <a:off x="1110625" y="5357438"/>
                  <a:ext cx="5643299" cy="1277273"/>
                </a:xfrm>
                <a:prstGeom prst="rect">
                  <a:avLst/>
                </a:prstGeom>
                <a:noFill/>
              </p:spPr>
              <p:txBody>
                <a:bodyPr wrap="square" rtlCol="0">
                  <a:spAutoFit/>
                </a:bodyPr>
                <a:lstStyle/>
                <a:p>
                  <a:r>
                    <a:rPr lang="en-US" sz="1100" dirty="0">
                      <a:solidFill>
                        <a:schemeClr val="bg1">
                          <a:lumMod val="50000"/>
                        </a:schemeClr>
                      </a:solidFill>
                      <a:latin typeface="Roboto" panose="02000000000000000000" pitchFamily="2" charset="0"/>
                      <a:ea typeface="Roboto" panose="02000000000000000000" pitchFamily="2" charset="0"/>
                    </a:rPr>
                    <a:t>Events from the previous meeting that are still current</a:t>
                  </a:r>
                </a:p>
                <a:p>
                  <a:pPr marL="285750" indent="-285750">
                    <a:buFont typeface="Arial" panose="020B0604020202020204" pitchFamily="34" charset="0"/>
                    <a:buChar char="•"/>
                  </a:pPr>
                  <a:r>
                    <a:rPr lang="en-IN" sz="1100" dirty="0">
                      <a:solidFill>
                        <a:schemeClr val="bg1">
                          <a:lumMod val="50000"/>
                        </a:schemeClr>
                      </a:solidFill>
                      <a:latin typeface="Roboto" panose="02000000000000000000" pitchFamily="2" charset="0"/>
                      <a:ea typeface="Roboto" panose="02000000000000000000" pitchFamily="2" charset="0"/>
                    </a:rPr>
                    <a:t>Items that were discussed for voting purposes only at the previous meeting do not carry over</a:t>
                  </a:r>
                </a:p>
                <a:p>
                  <a:pPr marL="285750" indent="-285750">
                    <a:buFont typeface="Arial" panose="020B0604020202020204" pitchFamily="34" charset="0"/>
                    <a:buChar char="•"/>
                  </a:pPr>
                  <a:r>
                    <a:rPr lang="en-IN" sz="1100" dirty="0">
                      <a:solidFill>
                        <a:schemeClr val="bg1">
                          <a:lumMod val="50000"/>
                        </a:schemeClr>
                      </a:solidFill>
                      <a:latin typeface="Roboto" panose="02000000000000000000" pitchFamily="2" charset="0"/>
                      <a:ea typeface="Roboto" panose="02000000000000000000" pitchFamily="2" charset="0"/>
                    </a:rPr>
                    <a:t>Past event (this would be listed under Reports)</a:t>
                  </a:r>
                </a:p>
                <a:p>
                  <a:pPr marL="285750" indent="-285750">
                    <a:buFont typeface="Arial" panose="020B0604020202020204" pitchFamily="34" charset="0"/>
                    <a:buChar char="•"/>
                  </a:pPr>
                  <a:r>
                    <a:rPr lang="en-IN" sz="1100" dirty="0">
                      <a:solidFill>
                        <a:schemeClr val="bg1">
                          <a:lumMod val="50000"/>
                        </a:schemeClr>
                      </a:solidFill>
                      <a:latin typeface="Roboto" panose="02000000000000000000" pitchFamily="2" charset="0"/>
                      <a:ea typeface="Roboto" panose="02000000000000000000" pitchFamily="2" charset="0"/>
                    </a:rPr>
                    <a:t>Confirm attendance – make note of any changes for daughters and adults</a:t>
                  </a:r>
                </a:p>
                <a:p>
                  <a:endParaRPr lang="en-US" sz="1100" dirty="0">
                    <a:solidFill>
                      <a:schemeClr val="bg1">
                        <a:lumMod val="50000"/>
                      </a:schemeClr>
                    </a:solidFill>
                    <a:latin typeface="Roboto" panose="02000000000000000000" pitchFamily="2" charset="0"/>
                    <a:ea typeface="Roboto" panose="02000000000000000000" pitchFamily="2" charset="0"/>
                  </a:endParaRPr>
                </a:p>
              </p:txBody>
            </p:sp>
            <p:sp>
              <p:nvSpPr>
                <p:cNvPr id="38" name="Better Design">
                  <a:extLst>
                    <a:ext uri="{FF2B5EF4-FFF2-40B4-BE49-F238E27FC236}">
                      <a16:creationId xmlns:a16="http://schemas.microsoft.com/office/drawing/2014/main" id="{C56BC81F-C930-4C0C-A3F3-77D7EB0106A9}"/>
                    </a:ext>
                  </a:extLst>
                </p:cNvPr>
                <p:cNvSpPr txBox="1"/>
                <p:nvPr/>
              </p:nvSpPr>
              <p:spPr>
                <a:xfrm>
                  <a:off x="1102771" y="4981923"/>
                  <a:ext cx="2917418" cy="369332"/>
                </a:xfrm>
                <a:prstGeom prst="rect">
                  <a:avLst/>
                </a:prstGeom>
                <a:noFill/>
              </p:spPr>
              <p:txBody>
                <a:bodyPr wrap="square" rtlCol="0">
                  <a:spAutoFit/>
                </a:bodyPr>
                <a:lstStyle/>
                <a:p>
                  <a:r>
                    <a:rPr lang="en-US" b="1" dirty="0">
                      <a:solidFill>
                        <a:srgbClr val="FFC000"/>
                      </a:solidFill>
                      <a:latin typeface="Latha" panose="020B0604020202020204" pitchFamily="34" charset="0"/>
                      <a:ea typeface="Roboto" panose="02000000000000000000" pitchFamily="2" charset="0"/>
                      <a:cs typeface="Latha" panose="020B0604020202020204" pitchFamily="34" charset="0"/>
                    </a:rPr>
                    <a:t>Unfinished Business </a:t>
                  </a:r>
                </a:p>
              </p:txBody>
            </p:sp>
          </p:grpSp>
          <p:sp>
            <p:nvSpPr>
              <p:cNvPr id="36" name="Our Design">
                <a:extLst>
                  <a:ext uri="{FF2B5EF4-FFF2-40B4-BE49-F238E27FC236}">
                    <a16:creationId xmlns:a16="http://schemas.microsoft.com/office/drawing/2014/main" id="{6D85D117-6F8E-4A0E-AECF-A859EA6795E0}"/>
                  </a:ext>
                </a:extLst>
              </p:cNvPr>
              <p:cNvSpPr txBox="1"/>
              <p:nvPr/>
            </p:nvSpPr>
            <p:spPr>
              <a:xfrm>
                <a:off x="0" y="1971270"/>
                <a:ext cx="1624519" cy="923330"/>
              </a:xfrm>
              <a:prstGeom prst="rect">
                <a:avLst/>
              </a:prstGeom>
              <a:noFill/>
            </p:spPr>
            <p:txBody>
              <a:bodyPr wrap="square" rtlCol="0">
                <a:spAutoFit/>
              </a:bodyPr>
              <a:lstStyle/>
              <a:p>
                <a:pPr algn="ctr"/>
                <a:r>
                  <a:rPr lang="en-US" sz="5400" b="1" dirty="0">
                    <a:latin typeface="Roboto" panose="02000000000000000000" pitchFamily="2" charset="0"/>
                    <a:ea typeface="Roboto" panose="02000000000000000000" pitchFamily="2" charset="0"/>
                  </a:rPr>
                  <a:t>2</a:t>
                </a:r>
              </a:p>
            </p:txBody>
          </p:sp>
        </p:grpSp>
        <p:sp>
          <p:nvSpPr>
            <p:cNvPr id="34" name="Parallelogram 12">
              <a:extLst>
                <a:ext uri="{FF2B5EF4-FFF2-40B4-BE49-F238E27FC236}">
                  <a16:creationId xmlns:a16="http://schemas.microsoft.com/office/drawing/2014/main" id="{89D754C1-7D12-4879-9271-DED8B6DD39CE}"/>
                </a:ext>
              </a:extLst>
            </p:cNvPr>
            <p:cNvSpPr/>
            <p:nvPr/>
          </p:nvSpPr>
          <p:spPr>
            <a:xfrm rot="652018">
              <a:off x="1105666" y="2087695"/>
              <a:ext cx="274320" cy="710463"/>
            </a:xfrm>
            <a:custGeom>
              <a:avLst/>
              <a:gdLst>
                <a:gd name="connsiteX0" fmla="*/ 0 w 168331"/>
                <a:gd name="connsiteY0" fmla="*/ 710463 h 710463"/>
                <a:gd name="connsiteX1" fmla="*/ 42083 w 168331"/>
                <a:gd name="connsiteY1" fmla="*/ 0 h 710463"/>
                <a:gd name="connsiteX2" fmla="*/ 168331 w 168331"/>
                <a:gd name="connsiteY2" fmla="*/ 0 h 710463"/>
                <a:gd name="connsiteX3" fmla="*/ 126248 w 168331"/>
                <a:gd name="connsiteY3" fmla="*/ 710463 h 710463"/>
                <a:gd name="connsiteX4" fmla="*/ 0 w 168331"/>
                <a:gd name="connsiteY4" fmla="*/ 710463 h 710463"/>
                <a:gd name="connsiteX0" fmla="*/ 0 w 168331"/>
                <a:gd name="connsiteY0" fmla="*/ 710463 h 710463"/>
                <a:gd name="connsiteX1" fmla="*/ 70359 w 168331"/>
                <a:gd name="connsiteY1" fmla="*/ 44098 h 710463"/>
                <a:gd name="connsiteX2" fmla="*/ 168331 w 168331"/>
                <a:gd name="connsiteY2" fmla="*/ 0 h 710463"/>
                <a:gd name="connsiteX3" fmla="*/ 126248 w 168331"/>
                <a:gd name="connsiteY3" fmla="*/ 710463 h 710463"/>
                <a:gd name="connsiteX4" fmla="*/ 0 w 168331"/>
                <a:gd name="connsiteY4" fmla="*/ 710463 h 710463"/>
                <a:gd name="connsiteX0" fmla="*/ 0 w 168331"/>
                <a:gd name="connsiteY0" fmla="*/ 710463 h 710463"/>
                <a:gd name="connsiteX1" fmla="*/ 70359 w 168331"/>
                <a:gd name="connsiteY1" fmla="*/ 44098 h 710463"/>
                <a:gd name="connsiteX2" fmla="*/ 168331 w 168331"/>
                <a:gd name="connsiteY2" fmla="*/ 0 h 710463"/>
                <a:gd name="connsiteX3" fmla="*/ 96138 w 168331"/>
                <a:gd name="connsiteY3" fmla="*/ 656811 h 710463"/>
                <a:gd name="connsiteX4" fmla="*/ 0 w 168331"/>
                <a:gd name="connsiteY4" fmla="*/ 710463 h 7104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8331" h="710463">
                  <a:moveTo>
                    <a:pt x="0" y="710463"/>
                  </a:moveTo>
                  <a:lnTo>
                    <a:pt x="70359" y="44098"/>
                  </a:lnTo>
                  <a:lnTo>
                    <a:pt x="168331" y="0"/>
                  </a:lnTo>
                  <a:lnTo>
                    <a:pt x="96138" y="656811"/>
                  </a:lnTo>
                  <a:lnTo>
                    <a:pt x="0" y="710463"/>
                  </a:lnTo>
                  <a:close/>
                </a:path>
              </a:pathLst>
            </a:cu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solidFill>
                  <a:srgbClr val="FFC000"/>
                </a:solidFill>
              </a:endParaRPr>
            </a:p>
          </p:txBody>
        </p:sp>
      </p:grpSp>
      <p:grpSp>
        <p:nvGrpSpPr>
          <p:cNvPr id="39" name="Group 38">
            <a:extLst>
              <a:ext uri="{FF2B5EF4-FFF2-40B4-BE49-F238E27FC236}">
                <a16:creationId xmlns:a16="http://schemas.microsoft.com/office/drawing/2014/main" id="{23AF3834-C199-47EC-A1F5-01F10B57BEAE}"/>
              </a:ext>
            </a:extLst>
          </p:cNvPr>
          <p:cNvGrpSpPr/>
          <p:nvPr/>
        </p:nvGrpSpPr>
        <p:grpSpPr>
          <a:xfrm>
            <a:off x="277743" y="2822130"/>
            <a:ext cx="5375762" cy="3183976"/>
            <a:chOff x="0" y="1971270"/>
            <a:chExt cx="5375762" cy="3183976"/>
          </a:xfrm>
        </p:grpSpPr>
        <p:grpSp>
          <p:nvGrpSpPr>
            <p:cNvPr id="40" name="Group 39">
              <a:extLst>
                <a:ext uri="{FF2B5EF4-FFF2-40B4-BE49-F238E27FC236}">
                  <a16:creationId xmlns:a16="http://schemas.microsoft.com/office/drawing/2014/main" id="{909A2EBA-4C80-4EAB-AC52-C3DBAFE197ED}"/>
                </a:ext>
              </a:extLst>
            </p:cNvPr>
            <p:cNvGrpSpPr/>
            <p:nvPr/>
          </p:nvGrpSpPr>
          <p:grpSpPr>
            <a:xfrm>
              <a:off x="0" y="1971270"/>
              <a:ext cx="5375762" cy="3183976"/>
              <a:chOff x="0" y="1971270"/>
              <a:chExt cx="5375762" cy="3183976"/>
            </a:xfrm>
          </p:grpSpPr>
          <p:grpSp>
            <p:nvGrpSpPr>
              <p:cNvPr id="42" name="Group 41">
                <a:extLst>
                  <a:ext uri="{FF2B5EF4-FFF2-40B4-BE49-F238E27FC236}">
                    <a16:creationId xmlns:a16="http://schemas.microsoft.com/office/drawing/2014/main" id="{7F8602A2-C6B8-415B-AA96-BB0B393C4348}"/>
                  </a:ext>
                </a:extLst>
              </p:cNvPr>
              <p:cNvGrpSpPr/>
              <p:nvPr/>
            </p:nvGrpSpPr>
            <p:grpSpPr>
              <a:xfrm>
                <a:off x="1463228" y="2073594"/>
                <a:ext cx="3912534" cy="3081652"/>
                <a:chOff x="1110625" y="4991914"/>
                <a:chExt cx="4886446" cy="3081652"/>
              </a:xfrm>
            </p:grpSpPr>
            <p:sp>
              <p:nvSpPr>
                <p:cNvPr id="44" name="TextBox 43">
                  <a:extLst>
                    <a:ext uri="{FF2B5EF4-FFF2-40B4-BE49-F238E27FC236}">
                      <a16:creationId xmlns:a16="http://schemas.microsoft.com/office/drawing/2014/main" id="{914FE0AA-B1BE-4A2B-BF72-5B961166D018}"/>
                    </a:ext>
                  </a:extLst>
                </p:cNvPr>
                <p:cNvSpPr txBox="1"/>
                <p:nvPr/>
              </p:nvSpPr>
              <p:spPr>
                <a:xfrm>
                  <a:off x="1110625" y="5357438"/>
                  <a:ext cx="4886446" cy="2716128"/>
                </a:xfrm>
                <a:prstGeom prst="rect">
                  <a:avLst/>
                </a:prstGeom>
                <a:noFill/>
              </p:spPr>
              <p:txBody>
                <a:bodyPr wrap="square" rtlCol="0">
                  <a:spAutoFit/>
                </a:bodyPr>
                <a:lstStyle/>
                <a:p>
                  <a:r>
                    <a:rPr lang="en-US" sz="1100" dirty="0">
                      <a:solidFill>
                        <a:schemeClr val="bg1">
                          <a:lumMod val="50000"/>
                        </a:schemeClr>
                      </a:solidFill>
                      <a:latin typeface="Roboto" panose="02000000000000000000" pitchFamily="2" charset="0"/>
                      <a:ea typeface="Roboto" panose="02000000000000000000" pitchFamily="2" charset="0"/>
                    </a:rPr>
                    <a:t>List upcoming events</a:t>
                  </a:r>
                </a:p>
                <a:p>
                  <a:pPr marL="171450" lvl="1" indent="-171450">
                    <a:lnSpc>
                      <a:spcPct val="90000"/>
                    </a:lnSpc>
                    <a:buFont typeface="Arial" panose="020B0604020202020204" pitchFamily="34" charset="0"/>
                    <a:buChar char="•"/>
                  </a:pPr>
                  <a:r>
                    <a:rPr lang="en-US" sz="1100" dirty="0">
                      <a:solidFill>
                        <a:schemeClr val="bg1">
                          <a:lumMod val="50000"/>
                        </a:schemeClr>
                      </a:solidFill>
                      <a:latin typeface="Roboto" panose="02000000000000000000" pitchFamily="2" charset="0"/>
                      <a:ea typeface="Roboto" panose="02000000000000000000" pitchFamily="2" charset="0"/>
                    </a:rPr>
                    <a:t>List when (day of week, date and time), and where to meet (i.e. at the Bethel or other location)</a:t>
                  </a:r>
                </a:p>
                <a:p>
                  <a:pPr marL="171450" lvl="2" indent="-171450">
                    <a:lnSpc>
                      <a:spcPct val="90000"/>
                    </a:lnSpc>
                    <a:buFont typeface="Arial" panose="020B0604020202020204" pitchFamily="34" charset="0"/>
                    <a:buChar char="•"/>
                  </a:pPr>
                  <a:r>
                    <a:rPr lang="en-US" sz="1100" dirty="0">
                      <a:solidFill>
                        <a:schemeClr val="bg1">
                          <a:lumMod val="50000"/>
                        </a:schemeClr>
                      </a:solidFill>
                      <a:latin typeface="Roboto" panose="02000000000000000000" pitchFamily="2" charset="0"/>
                      <a:ea typeface="Roboto" panose="02000000000000000000" pitchFamily="2" charset="0"/>
                    </a:rPr>
                    <a:t>Consider travel time (do we need to meet earlier than the start time?) and the return time </a:t>
                  </a:r>
                </a:p>
                <a:p>
                  <a:pPr marL="171450" lvl="1" indent="-171450">
                    <a:lnSpc>
                      <a:spcPct val="90000"/>
                    </a:lnSpc>
                    <a:buFont typeface="Arial" panose="020B0604020202020204" pitchFamily="34" charset="0"/>
                    <a:buChar char="•"/>
                  </a:pPr>
                  <a:r>
                    <a:rPr lang="en-US" sz="1100" dirty="0">
                      <a:solidFill>
                        <a:schemeClr val="bg1">
                          <a:lumMod val="50000"/>
                        </a:schemeClr>
                      </a:solidFill>
                      <a:latin typeface="Roboto" panose="02000000000000000000" pitchFamily="2" charset="0"/>
                      <a:ea typeface="Roboto" panose="02000000000000000000" pitchFamily="2" charset="0"/>
                    </a:rPr>
                    <a:t>Misc. details such as attire, cost</a:t>
                  </a:r>
                </a:p>
                <a:p>
                  <a:pPr marL="171450" lvl="1" indent="-171450">
                    <a:lnSpc>
                      <a:spcPct val="90000"/>
                    </a:lnSpc>
                    <a:buFont typeface="Arial" panose="020B0604020202020204" pitchFamily="34" charset="0"/>
                    <a:buChar char="•"/>
                  </a:pPr>
                  <a:r>
                    <a:rPr lang="en-US" sz="1100" dirty="0">
                      <a:solidFill>
                        <a:schemeClr val="bg1">
                          <a:lumMod val="50000"/>
                        </a:schemeClr>
                      </a:solidFill>
                      <a:latin typeface="Roboto" panose="02000000000000000000" pitchFamily="2" charset="0"/>
                      <a:ea typeface="Roboto" panose="02000000000000000000" pitchFamily="2" charset="0"/>
                    </a:rPr>
                    <a:t>Ask who can attend (daughters and CAVs). You are responsible for writing down names of who is attending and adding them to your agenda for the next meeting. Leave space for you to write names.</a:t>
                  </a:r>
                </a:p>
                <a:p>
                  <a:pPr marL="171450" indent="-171450">
                    <a:lnSpc>
                      <a:spcPct val="90000"/>
                    </a:lnSpc>
                    <a:buFont typeface="Arial" panose="020B0604020202020204" pitchFamily="34" charset="0"/>
                    <a:buChar char="•"/>
                  </a:pPr>
                  <a:r>
                    <a:rPr lang="en-US" sz="1100" dirty="0">
                      <a:solidFill>
                        <a:schemeClr val="bg1">
                          <a:lumMod val="50000"/>
                        </a:schemeClr>
                      </a:solidFill>
                      <a:latin typeface="Roboto" panose="02000000000000000000" pitchFamily="2" charset="0"/>
                      <a:ea typeface="Roboto" panose="02000000000000000000" pitchFamily="2" charset="0"/>
                    </a:rPr>
                    <a:t>Look at your calendar to see if you need to announce the event at more than one meeting (example: Fundraiser, Workshop)</a:t>
                  </a:r>
                </a:p>
                <a:p>
                  <a:pPr marL="171450" indent="-171450">
                    <a:lnSpc>
                      <a:spcPct val="90000"/>
                    </a:lnSpc>
                    <a:buFont typeface="Arial" panose="020B0604020202020204" pitchFamily="34" charset="0"/>
                    <a:buChar char="•"/>
                  </a:pPr>
                  <a:r>
                    <a:rPr lang="en-US" sz="1100" dirty="0">
                      <a:solidFill>
                        <a:schemeClr val="bg1">
                          <a:lumMod val="50000"/>
                        </a:schemeClr>
                      </a:solidFill>
                      <a:latin typeface="Roboto" panose="02000000000000000000" pitchFamily="2" charset="0"/>
                      <a:ea typeface="Roboto" panose="02000000000000000000" pitchFamily="2" charset="0"/>
                    </a:rPr>
                    <a:t>Any event announced during communications. Be sure to pay attention and write down the date/time, etc. on your agenda </a:t>
                  </a:r>
                  <a:r>
                    <a:rPr lang="en-IN" sz="1100" dirty="0">
                      <a:solidFill>
                        <a:schemeClr val="bg1">
                          <a:lumMod val="50000"/>
                        </a:schemeClr>
                      </a:solidFill>
                      <a:latin typeface="Roboto" panose="02000000000000000000" pitchFamily="2" charset="0"/>
                      <a:ea typeface="Roboto" panose="02000000000000000000" pitchFamily="2" charset="0"/>
                    </a:rPr>
                    <a:t> </a:t>
                  </a:r>
                </a:p>
                <a:p>
                  <a:endParaRPr lang="en-US" sz="1100" dirty="0">
                    <a:solidFill>
                      <a:schemeClr val="bg1">
                        <a:lumMod val="50000"/>
                      </a:schemeClr>
                    </a:solidFill>
                    <a:latin typeface="Roboto" panose="02000000000000000000" pitchFamily="2" charset="0"/>
                    <a:ea typeface="Roboto" panose="02000000000000000000" pitchFamily="2" charset="0"/>
                  </a:endParaRPr>
                </a:p>
              </p:txBody>
            </p:sp>
            <p:sp>
              <p:nvSpPr>
                <p:cNvPr id="45" name="Better Design">
                  <a:extLst>
                    <a:ext uri="{FF2B5EF4-FFF2-40B4-BE49-F238E27FC236}">
                      <a16:creationId xmlns:a16="http://schemas.microsoft.com/office/drawing/2014/main" id="{FFB2FDEE-C9B5-4109-B04F-BE12B1BCC45A}"/>
                    </a:ext>
                  </a:extLst>
                </p:cNvPr>
                <p:cNvSpPr txBox="1"/>
                <p:nvPr/>
              </p:nvSpPr>
              <p:spPr>
                <a:xfrm>
                  <a:off x="1110625" y="4991914"/>
                  <a:ext cx="2324910" cy="369332"/>
                </a:xfrm>
                <a:prstGeom prst="rect">
                  <a:avLst/>
                </a:prstGeom>
                <a:noFill/>
              </p:spPr>
              <p:txBody>
                <a:bodyPr wrap="square" rtlCol="0">
                  <a:spAutoFit/>
                </a:bodyPr>
                <a:lstStyle/>
                <a:p>
                  <a:r>
                    <a:rPr lang="en-US" b="1" dirty="0">
                      <a:solidFill>
                        <a:schemeClr val="accent6">
                          <a:lumMod val="75000"/>
                        </a:schemeClr>
                      </a:solidFill>
                      <a:latin typeface="Latha" panose="020B0604020202020204" pitchFamily="34" charset="0"/>
                      <a:ea typeface="Roboto" panose="02000000000000000000" pitchFamily="2" charset="0"/>
                      <a:cs typeface="Latha" panose="020B0604020202020204" pitchFamily="34" charset="0"/>
                    </a:rPr>
                    <a:t>New Business</a:t>
                  </a:r>
                </a:p>
              </p:txBody>
            </p:sp>
          </p:grpSp>
          <p:sp>
            <p:nvSpPr>
              <p:cNvPr id="43" name="Our Design">
                <a:extLst>
                  <a:ext uri="{FF2B5EF4-FFF2-40B4-BE49-F238E27FC236}">
                    <a16:creationId xmlns:a16="http://schemas.microsoft.com/office/drawing/2014/main" id="{0AB720FA-F152-4611-B993-5F0694F8BE86}"/>
                  </a:ext>
                </a:extLst>
              </p:cNvPr>
              <p:cNvSpPr txBox="1"/>
              <p:nvPr/>
            </p:nvSpPr>
            <p:spPr>
              <a:xfrm>
                <a:off x="0" y="1971270"/>
                <a:ext cx="1624519" cy="923330"/>
              </a:xfrm>
              <a:prstGeom prst="rect">
                <a:avLst/>
              </a:prstGeom>
              <a:noFill/>
            </p:spPr>
            <p:txBody>
              <a:bodyPr wrap="square" rtlCol="0">
                <a:spAutoFit/>
              </a:bodyPr>
              <a:lstStyle/>
              <a:p>
                <a:pPr algn="ctr"/>
                <a:r>
                  <a:rPr lang="en-US" sz="5400" b="1" dirty="0">
                    <a:latin typeface="Roboto" panose="02000000000000000000" pitchFamily="2" charset="0"/>
                    <a:ea typeface="Roboto" panose="02000000000000000000" pitchFamily="2" charset="0"/>
                  </a:rPr>
                  <a:t>3</a:t>
                </a:r>
              </a:p>
            </p:txBody>
          </p:sp>
        </p:grpSp>
        <p:sp>
          <p:nvSpPr>
            <p:cNvPr id="41" name="Parallelogram 12">
              <a:extLst>
                <a:ext uri="{FF2B5EF4-FFF2-40B4-BE49-F238E27FC236}">
                  <a16:creationId xmlns:a16="http://schemas.microsoft.com/office/drawing/2014/main" id="{52BB26A6-553A-4795-A1C5-49320969992E}"/>
                </a:ext>
              </a:extLst>
            </p:cNvPr>
            <p:cNvSpPr/>
            <p:nvPr/>
          </p:nvSpPr>
          <p:spPr>
            <a:xfrm rot="652018">
              <a:off x="1105666" y="2087695"/>
              <a:ext cx="274320" cy="710463"/>
            </a:xfrm>
            <a:custGeom>
              <a:avLst/>
              <a:gdLst>
                <a:gd name="connsiteX0" fmla="*/ 0 w 168331"/>
                <a:gd name="connsiteY0" fmla="*/ 710463 h 710463"/>
                <a:gd name="connsiteX1" fmla="*/ 42083 w 168331"/>
                <a:gd name="connsiteY1" fmla="*/ 0 h 710463"/>
                <a:gd name="connsiteX2" fmla="*/ 168331 w 168331"/>
                <a:gd name="connsiteY2" fmla="*/ 0 h 710463"/>
                <a:gd name="connsiteX3" fmla="*/ 126248 w 168331"/>
                <a:gd name="connsiteY3" fmla="*/ 710463 h 710463"/>
                <a:gd name="connsiteX4" fmla="*/ 0 w 168331"/>
                <a:gd name="connsiteY4" fmla="*/ 710463 h 710463"/>
                <a:gd name="connsiteX0" fmla="*/ 0 w 168331"/>
                <a:gd name="connsiteY0" fmla="*/ 710463 h 710463"/>
                <a:gd name="connsiteX1" fmla="*/ 70359 w 168331"/>
                <a:gd name="connsiteY1" fmla="*/ 44098 h 710463"/>
                <a:gd name="connsiteX2" fmla="*/ 168331 w 168331"/>
                <a:gd name="connsiteY2" fmla="*/ 0 h 710463"/>
                <a:gd name="connsiteX3" fmla="*/ 126248 w 168331"/>
                <a:gd name="connsiteY3" fmla="*/ 710463 h 710463"/>
                <a:gd name="connsiteX4" fmla="*/ 0 w 168331"/>
                <a:gd name="connsiteY4" fmla="*/ 710463 h 710463"/>
                <a:gd name="connsiteX0" fmla="*/ 0 w 168331"/>
                <a:gd name="connsiteY0" fmla="*/ 710463 h 710463"/>
                <a:gd name="connsiteX1" fmla="*/ 70359 w 168331"/>
                <a:gd name="connsiteY1" fmla="*/ 44098 h 710463"/>
                <a:gd name="connsiteX2" fmla="*/ 168331 w 168331"/>
                <a:gd name="connsiteY2" fmla="*/ 0 h 710463"/>
                <a:gd name="connsiteX3" fmla="*/ 96138 w 168331"/>
                <a:gd name="connsiteY3" fmla="*/ 656811 h 710463"/>
                <a:gd name="connsiteX4" fmla="*/ 0 w 168331"/>
                <a:gd name="connsiteY4" fmla="*/ 710463 h 7104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8331" h="710463">
                  <a:moveTo>
                    <a:pt x="0" y="710463"/>
                  </a:moveTo>
                  <a:lnTo>
                    <a:pt x="70359" y="44098"/>
                  </a:lnTo>
                  <a:lnTo>
                    <a:pt x="168331" y="0"/>
                  </a:lnTo>
                  <a:lnTo>
                    <a:pt x="96138" y="656811"/>
                  </a:lnTo>
                  <a:lnTo>
                    <a:pt x="0" y="710463"/>
                  </a:lnTo>
                  <a:close/>
                </a:path>
              </a:pathLst>
            </a:custGeom>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grpSp>
      <p:grpSp>
        <p:nvGrpSpPr>
          <p:cNvPr id="46" name="Group 45">
            <a:extLst>
              <a:ext uri="{FF2B5EF4-FFF2-40B4-BE49-F238E27FC236}">
                <a16:creationId xmlns:a16="http://schemas.microsoft.com/office/drawing/2014/main" id="{A7DDDE42-3558-4917-8C1F-B62D887037A6}"/>
              </a:ext>
            </a:extLst>
          </p:cNvPr>
          <p:cNvGrpSpPr/>
          <p:nvPr/>
        </p:nvGrpSpPr>
        <p:grpSpPr>
          <a:xfrm>
            <a:off x="5377281" y="2824171"/>
            <a:ext cx="6186069" cy="3437892"/>
            <a:chOff x="0" y="1971270"/>
            <a:chExt cx="6186069" cy="3437892"/>
          </a:xfrm>
        </p:grpSpPr>
        <p:grpSp>
          <p:nvGrpSpPr>
            <p:cNvPr id="47" name="Group 46">
              <a:extLst>
                <a:ext uri="{FF2B5EF4-FFF2-40B4-BE49-F238E27FC236}">
                  <a16:creationId xmlns:a16="http://schemas.microsoft.com/office/drawing/2014/main" id="{AEB8DB35-34D9-4D3E-9F6E-3E226C5F55E8}"/>
                </a:ext>
              </a:extLst>
            </p:cNvPr>
            <p:cNvGrpSpPr/>
            <p:nvPr/>
          </p:nvGrpSpPr>
          <p:grpSpPr>
            <a:xfrm>
              <a:off x="0" y="1971270"/>
              <a:ext cx="6186069" cy="3437892"/>
              <a:chOff x="0" y="1971270"/>
              <a:chExt cx="6186069" cy="3437892"/>
            </a:xfrm>
          </p:grpSpPr>
          <p:grpSp>
            <p:nvGrpSpPr>
              <p:cNvPr id="49" name="Group 48">
                <a:extLst>
                  <a:ext uri="{FF2B5EF4-FFF2-40B4-BE49-F238E27FC236}">
                    <a16:creationId xmlns:a16="http://schemas.microsoft.com/office/drawing/2014/main" id="{5785AE6E-733A-4346-982A-5D327F3F112C}"/>
                  </a:ext>
                </a:extLst>
              </p:cNvPr>
              <p:cNvGrpSpPr/>
              <p:nvPr/>
            </p:nvGrpSpPr>
            <p:grpSpPr>
              <a:xfrm>
                <a:off x="1463227" y="2116417"/>
                <a:ext cx="4722842" cy="3292745"/>
                <a:chOff x="1110624" y="5034737"/>
                <a:chExt cx="5898457" cy="3292745"/>
              </a:xfrm>
            </p:grpSpPr>
            <p:sp>
              <p:nvSpPr>
                <p:cNvPr id="51" name="TextBox 50">
                  <a:extLst>
                    <a:ext uri="{FF2B5EF4-FFF2-40B4-BE49-F238E27FC236}">
                      <a16:creationId xmlns:a16="http://schemas.microsoft.com/office/drawing/2014/main" id="{0EACB466-0973-48D0-8D36-B56F270DF72C}"/>
                    </a:ext>
                  </a:extLst>
                </p:cNvPr>
                <p:cNvSpPr txBox="1"/>
                <p:nvPr/>
              </p:nvSpPr>
              <p:spPr>
                <a:xfrm>
                  <a:off x="1110624" y="5357438"/>
                  <a:ext cx="5898457" cy="2970044"/>
                </a:xfrm>
                <a:prstGeom prst="rect">
                  <a:avLst/>
                </a:prstGeom>
                <a:noFill/>
              </p:spPr>
              <p:txBody>
                <a:bodyPr wrap="square" rtlCol="0">
                  <a:spAutoFit/>
                </a:bodyPr>
                <a:lstStyle/>
                <a:p>
                  <a:r>
                    <a:rPr lang="en-US" sz="1100" dirty="0">
                      <a:solidFill>
                        <a:schemeClr val="bg1">
                          <a:lumMod val="50000"/>
                        </a:schemeClr>
                      </a:solidFill>
                      <a:latin typeface="Roboto" panose="02000000000000000000" pitchFamily="2" charset="0"/>
                      <a:ea typeface="Roboto" panose="02000000000000000000" pitchFamily="2" charset="0"/>
                    </a:rPr>
                    <a:t>Other things to keep in mind</a:t>
                  </a:r>
                </a:p>
                <a:p>
                  <a:pPr marL="171450" indent="-171450">
                    <a:buFont typeface="Arial" panose="020B0604020202020204" pitchFamily="34" charset="0"/>
                    <a:buChar char="•"/>
                  </a:pPr>
                  <a:r>
                    <a:rPr lang="en-US" sz="1100" dirty="0">
                      <a:solidFill>
                        <a:schemeClr val="bg1">
                          <a:lumMod val="50000"/>
                        </a:schemeClr>
                      </a:solidFill>
                      <a:latin typeface="Roboto" panose="02000000000000000000" pitchFamily="2" charset="0"/>
                      <a:ea typeface="Roboto" panose="02000000000000000000" pitchFamily="2" charset="0"/>
                    </a:rPr>
                    <a:t>Send the agenda to the Bethel Guardian by Monday (the same week of the meeting). The Bethel Guardian will review and send back any necessary updates.</a:t>
                  </a:r>
                </a:p>
                <a:p>
                  <a:pPr marL="628650" lvl="1" indent="-171450">
                    <a:buFont typeface="Arial" panose="020B0604020202020204" pitchFamily="34" charset="0"/>
                    <a:buChar char="•"/>
                  </a:pPr>
                  <a:r>
                    <a:rPr lang="en-US" sz="1100" dirty="0">
                      <a:solidFill>
                        <a:schemeClr val="bg1">
                          <a:lumMod val="50000"/>
                        </a:schemeClr>
                      </a:solidFill>
                      <a:latin typeface="Roboto" panose="02000000000000000000" pitchFamily="2" charset="0"/>
                      <a:ea typeface="Roboto" panose="02000000000000000000" pitchFamily="2" charset="0"/>
                    </a:rPr>
                    <a:t>The Bethel Guardian will send agenda items throughout the month. Please make sure to include these.</a:t>
                  </a:r>
                </a:p>
                <a:p>
                  <a:pPr marL="628650" lvl="1" indent="-171450">
                    <a:buFont typeface="Arial" panose="020B0604020202020204" pitchFamily="34" charset="0"/>
                    <a:buChar char="•"/>
                  </a:pPr>
                  <a:r>
                    <a:rPr lang="en-US" sz="1100" dirty="0">
                      <a:solidFill>
                        <a:schemeClr val="bg1">
                          <a:lumMod val="50000"/>
                        </a:schemeClr>
                      </a:solidFill>
                      <a:latin typeface="Roboto" panose="02000000000000000000" pitchFamily="2" charset="0"/>
                      <a:ea typeface="Roboto" panose="02000000000000000000" pitchFamily="2" charset="0"/>
                    </a:rPr>
                    <a:t>You will get agenda items from the Line Officer and Council meetings. </a:t>
                  </a:r>
                </a:p>
                <a:p>
                  <a:pPr marL="171450" indent="-171450">
                    <a:buFont typeface="Arial" panose="020B0604020202020204" pitchFamily="34" charset="0"/>
                    <a:buChar char="•"/>
                  </a:pPr>
                  <a:r>
                    <a:rPr lang="en-US" sz="1100" dirty="0">
                      <a:solidFill>
                        <a:schemeClr val="bg1">
                          <a:lumMod val="50000"/>
                        </a:schemeClr>
                      </a:solidFill>
                      <a:latin typeface="Roboto" panose="02000000000000000000" pitchFamily="2" charset="0"/>
                      <a:ea typeface="Roboto" panose="02000000000000000000" pitchFamily="2" charset="0"/>
                    </a:rPr>
                    <a:t>Put all events, reports, etc. in date order.</a:t>
                  </a:r>
                </a:p>
                <a:p>
                  <a:pPr marL="171450" indent="-171450">
                    <a:buFont typeface="Arial" panose="020B0604020202020204" pitchFamily="34" charset="0"/>
                    <a:buChar char="•"/>
                  </a:pPr>
                  <a:r>
                    <a:rPr lang="en-US" sz="1100" dirty="0">
                      <a:solidFill>
                        <a:schemeClr val="bg1">
                          <a:lumMod val="50000"/>
                        </a:schemeClr>
                      </a:solidFill>
                      <a:latin typeface="Roboto" panose="02000000000000000000" pitchFamily="2" charset="0"/>
                      <a:ea typeface="Roboto" panose="02000000000000000000" pitchFamily="2" charset="0"/>
                    </a:rPr>
                    <a:t>Always have a printed copy of the agenda – do not use a virtual copy because you need something to write notes on. The Bethel Guardian will have a copy for you, and will send the final softcopy in advance.</a:t>
                  </a:r>
                </a:p>
                <a:p>
                  <a:pPr marL="171450" indent="-171450">
                    <a:buFont typeface="Arial" panose="020B0604020202020204" pitchFamily="34" charset="0"/>
                    <a:buChar char="•"/>
                  </a:pPr>
                  <a:r>
                    <a:rPr lang="en-US" sz="1100" dirty="0">
                      <a:solidFill>
                        <a:schemeClr val="bg1">
                          <a:lumMod val="50000"/>
                        </a:schemeClr>
                      </a:solidFill>
                      <a:latin typeface="Roboto" panose="02000000000000000000" pitchFamily="2" charset="0"/>
                      <a:ea typeface="Roboto" panose="02000000000000000000" pitchFamily="2" charset="0"/>
                    </a:rPr>
                    <a:t>The notes you kept for daughters and adults attending will need to be listed on the agenda for the next meeting (if the event is not in the past)</a:t>
                  </a:r>
                </a:p>
                <a:p>
                  <a:pPr marL="171450" indent="-171450">
                    <a:buFont typeface="Arial" panose="020B0604020202020204" pitchFamily="34" charset="0"/>
                    <a:buChar char="•"/>
                  </a:pPr>
                  <a:r>
                    <a:rPr lang="en-US" sz="1100" dirty="0">
                      <a:solidFill>
                        <a:schemeClr val="bg1">
                          <a:lumMod val="50000"/>
                        </a:schemeClr>
                      </a:solidFill>
                      <a:latin typeface="Roboto" panose="02000000000000000000" pitchFamily="2" charset="0"/>
                      <a:ea typeface="Roboto" panose="02000000000000000000" pitchFamily="2" charset="0"/>
                    </a:rPr>
                    <a:t>Use the last agenda as a template for the next meeting. </a:t>
                  </a:r>
                </a:p>
                <a:p>
                  <a:pPr marL="171450" indent="-171450">
                    <a:buFont typeface="Arial" panose="020B0604020202020204" pitchFamily="34" charset="0"/>
                    <a:buChar char="•"/>
                  </a:pPr>
                  <a:endParaRPr lang="en-US" sz="1100" dirty="0">
                    <a:solidFill>
                      <a:schemeClr val="bg1">
                        <a:lumMod val="50000"/>
                      </a:schemeClr>
                    </a:solidFill>
                    <a:latin typeface="Roboto" panose="02000000000000000000" pitchFamily="2" charset="0"/>
                    <a:ea typeface="Roboto" panose="02000000000000000000" pitchFamily="2" charset="0"/>
                  </a:endParaRPr>
                </a:p>
              </p:txBody>
            </p:sp>
            <p:sp>
              <p:nvSpPr>
                <p:cNvPr id="52" name="Better Design">
                  <a:extLst>
                    <a:ext uri="{FF2B5EF4-FFF2-40B4-BE49-F238E27FC236}">
                      <a16:creationId xmlns:a16="http://schemas.microsoft.com/office/drawing/2014/main" id="{C73E1342-611C-4564-83CA-C810E5998167}"/>
                    </a:ext>
                  </a:extLst>
                </p:cNvPr>
                <p:cNvSpPr txBox="1"/>
                <p:nvPr/>
              </p:nvSpPr>
              <p:spPr>
                <a:xfrm>
                  <a:off x="1149122" y="5034737"/>
                  <a:ext cx="2324910" cy="369332"/>
                </a:xfrm>
                <a:prstGeom prst="rect">
                  <a:avLst/>
                </a:prstGeom>
                <a:noFill/>
              </p:spPr>
              <p:txBody>
                <a:bodyPr wrap="square" rtlCol="0">
                  <a:spAutoFit/>
                </a:bodyPr>
                <a:lstStyle/>
                <a:p>
                  <a:r>
                    <a:rPr lang="en-US" b="1" dirty="0">
                      <a:solidFill>
                        <a:srgbClr val="7030A0"/>
                      </a:solidFill>
                      <a:latin typeface="Latha" panose="020B0604020202020204" pitchFamily="34" charset="0"/>
                      <a:ea typeface="Roboto" panose="02000000000000000000" pitchFamily="2" charset="0"/>
                      <a:cs typeface="Latha" panose="020B0604020202020204" pitchFamily="34" charset="0"/>
                    </a:rPr>
                    <a:t>Misc.</a:t>
                  </a:r>
                </a:p>
              </p:txBody>
            </p:sp>
          </p:grpSp>
          <p:sp>
            <p:nvSpPr>
              <p:cNvPr id="50" name="Our Design">
                <a:extLst>
                  <a:ext uri="{FF2B5EF4-FFF2-40B4-BE49-F238E27FC236}">
                    <a16:creationId xmlns:a16="http://schemas.microsoft.com/office/drawing/2014/main" id="{DC71DAE9-F943-43FD-9917-3AA798855411}"/>
                  </a:ext>
                </a:extLst>
              </p:cNvPr>
              <p:cNvSpPr txBox="1"/>
              <p:nvPr/>
            </p:nvSpPr>
            <p:spPr>
              <a:xfrm>
                <a:off x="0" y="1971270"/>
                <a:ext cx="1624519" cy="923330"/>
              </a:xfrm>
              <a:prstGeom prst="rect">
                <a:avLst/>
              </a:prstGeom>
              <a:noFill/>
            </p:spPr>
            <p:txBody>
              <a:bodyPr wrap="square" rtlCol="0">
                <a:spAutoFit/>
              </a:bodyPr>
              <a:lstStyle/>
              <a:p>
                <a:pPr algn="ctr"/>
                <a:r>
                  <a:rPr lang="en-US" sz="5400" b="1" dirty="0">
                    <a:latin typeface="Roboto" panose="02000000000000000000" pitchFamily="2" charset="0"/>
                    <a:ea typeface="Roboto" panose="02000000000000000000" pitchFamily="2" charset="0"/>
                  </a:rPr>
                  <a:t>4</a:t>
                </a:r>
              </a:p>
            </p:txBody>
          </p:sp>
        </p:grpSp>
        <p:sp>
          <p:nvSpPr>
            <p:cNvPr id="48" name="Parallelogram 12">
              <a:extLst>
                <a:ext uri="{FF2B5EF4-FFF2-40B4-BE49-F238E27FC236}">
                  <a16:creationId xmlns:a16="http://schemas.microsoft.com/office/drawing/2014/main" id="{0E46EDC6-3F95-4673-939E-5914C1AC2724}"/>
                </a:ext>
              </a:extLst>
            </p:cNvPr>
            <p:cNvSpPr/>
            <p:nvPr/>
          </p:nvSpPr>
          <p:spPr>
            <a:xfrm rot="652018">
              <a:off x="1105666" y="2087695"/>
              <a:ext cx="274320" cy="710463"/>
            </a:xfrm>
            <a:custGeom>
              <a:avLst/>
              <a:gdLst>
                <a:gd name="connsiteX0" fmla="*/ 0 w 168331"/>
                <a:gd name="connsiteY0" fmla="*/ 710463 h 710463"/>
                <a:gd name="connsiteX1" fmla="*/ 42083 w 168331"/>
                <a:gd name="connsiteY1" fmla="*/ 0 h 710463"/>
                <a:gd name="connsiteX2" fmla="*/ 168331 w 168331"/>
                <a:gd name="connsiteY2" fmla="*/ 0 h 710463"/>
                <a:gd name="connsiteX3" fmla="*/ 126248 w 168331"/>
                <a:gd name="connsiteY3" fmla="*/ 710463 h 710463"/>
                <a:gd name="connsiteX4" fmla="*/ 0 w 168331"/>
                <a:gd name="connsiteY4" fmla="*/ 710463 h 710463"/>
                <a:gd name="connsiteX0" fmla="*/ 0 w 168331"/>
                <a:gd name="connsiteY0" fmla="*/ 710463 h 710463"/>
                <a:gd name="connsiteX1" fmla="*/ 70359 w 168331"/>
                <a:gd name="connsiteY1" fmla="*/ 44098 h 710463"/>
                <a:gd name="connsiteX2" fmla="*/ 168331 w 168331"/>
                <a:gd name="connsiteY2" fmla="*/ 0 h 710463"/>
                <a:gd name="connsiteX3" fmla="*/ 126248 w 168331"/>
                <a:gd name="connsiteY3" fmla="*/ 710463 h 710463"/>
                <a:gd name="connsiteX4" fmla="*/ 0 w 168331"/>
                <a:gd name="connsiteY4" fmla="*/ 710463 h 710463"/>
                <a:gd name="connsiteX0" fmla="*/ 0 w 168331"/>
                <a:gd name="connsiteY0" fmla="*/ 710463 h 710463"/>
                <a:gd name="connsiteX1" fmla="*/ 70359 w 168331"/>
                <a:gd name="connsiteY1" fmla="*/ 44098 h 710463"/>
                <a:gd name="connsiteX2" fmla="*/ 168331 w 168331"/>
                <a:gd name="connsiteY2" fmla="*/ 0 h 710463"/>
                <a:gd name="connsiteX3" fmla="*/ 96138 w 168331"/>
                <a:gd name="connsiteY3" fmla="*/ 656811 h 710463"/>
                <a:gd name="connsiteX4" fmla="*/ 0 w 168331"/>
                <a:gd name="connsiteY4" fmla="*/ 710463 h 7104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8331" h="710463">
                  <a:moveTo>
                    <a:pt x="0" y="710463"/>
                  </a:moveTo>
                  <a:lnTo>
                    <a:pt x="70359" y="44098"/>
                  </a:lnTo>
                  <a:lnTo>
                    <a:pt x="168331" y="0"/>
                  </a:lnTo>
                  <a:lnTo>
                    <a:pt x="96138" y="656811"/>
                  </a:lnTo>
                  <a:lnTo>
                    <a:pt x="0" y="710463"/>
                  </a:lnTo>
                  <a:close/>
                </a:path>
              </a:pathLst>
            </a:custGeom>
            <a:solidFill>
              <a:srgbClr val="7030A0"/>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grpSp>
      <p:sp>
        <p:nvSpPr>
          <p:cNvPr id="60" name="Rectangle 59">
            <a:extLst>
              <a:ext uri="{FF2B5EF4-FFF2-40B4-BE49-F238E27FC236}">
                <a16:creationId xmlns:a16="http://schemas.microsoft.com/office/drawing/2014/main" id="{CBF515C9-F48F-4B2F-9874-9B78C616BB88}"/>
              </a:ext>
            </a:extLst>
          </p:cNvPr>
          <p:cNvSpPr/>
          <p:nvPr/>
        </p:nvSpPr>
        <p:spPr>
          <a:xfrm>
            <a:off x="768568" y="968700"/>
            <a:ext cx="4860160" cy="2000618"/>
          </a:xfrm>
          <a:prstGeom prst="rect">
            <a:avLst/>
          </a:prstGeom>
          <a:solidFill>
            <a:schemeClr val="bg1">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Rectangle 60">
            <a:extLst>
              <a:ext uri="{FF2B5EF4-FFF2-40B4-BE49-F238E27FC236}">
                <a16:creationId xmlns:a16="http://schemas.microsoft.com/office/drawing/2014/main" id="{9584F52C-83DD-4AA2-A1C5-6107CE248450}"/>
              </a:ext>
            </a:extLst>
          </p:cNvPr>
          <p:cNvSpPr/>
          <p:nvPr/>
        </p:nvSpPr>
        <p:spPr>
          <a:xfrm>
            <a:off x="6097308" y="1124141"/>
            <a:ext cx="5725528" cy="1802132"/>
          </a:xfrm>
          <a:prstGeom prst="rect">
            <a:avLst/>
          </a:prstGeom>
          <a:solidFill>
            <a:schemeClr val="bg1">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ectangle 61">
            <a:extLst>
              <a:ext uri="{FF2B5EF4-FFF2-40B4-BE49-F238E27FC236}">
                <a16:creationId xmlns:a16="http://schemas.microsoft.com/office/drawing/2014/main" id="{C23187F8-C87B-435D-B6E2-CA57CBF26222}"/>
              </a:ext>
            </a:extLst>
          </p:cNvPr>
          <p:cNvSpPr/>
          <p:nvPr/>
        </p:nvSpPr>
        <p:spPr>
          <a:xfrm>
            <a:off x="263573" y="2924080"/>
            <a:ext cx="5432416" cy="2957844"/>
          </a:xfrm>
          <a:prstGeom prst="rect">
            <a:avLst/>
          </a:prstGeom>
          <a:solidFill>
            <a:schemeClr val="bg1">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Rectangle 62">
            <a:extLst>
              <a:ext uri="{FF2B5EF4-FFF2-40B4-BE49-F238E27FC236}">
                <a16:creationId xmlns:a16="http://schemas.microsoft.com/office/drawing/2014/main" id="{065C853F-977F-49E3-A38E-F48B5C74D231}"/>
              </a:ext>
            </a:extLst>
          </p:cNvPr>
          <p:cNvSpPr/>
          <p:nvPr/>
        </p:nvSpPr>
        <p:spPr>
          <a:xfrm>
            <a:off x="5842894" y="2902779"/>
            <a:ext cx="5867361" cy="3188886"/>
          </a:xfrm>
          <a:prstGeom prst="rect">
            <a:avLst/>
          </a:prstGeom>
          <a:solidFill>
            <a:schemeClr val="bg1">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5331805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60"/>
                                        </p:tgtEl>
                                        <p:attrNameLst>
                                          <p:attrName>style.visibility</p:attrName>
                                        </p:attrNameLst>
                                      </p:cBhvr>
                                      <p:to>
                                        <p:strVal val="visible"/>
                                      </p:to>
                                    </p:set>
                                    <p:animEffect transition="in" filter="fade">
                                      <p:cBhvr>
                                        <p:cTn id="25" dur="500"/>
                                        <p:tgtEl>
                                          <p:spTgt spid="60"/>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61"/>
                                        </p:tgtEl>
                                        <p:attrNameLst>
                                          <p:attrName>style.visibility</p:attrName>
                                        </p:attrNameLst>
                                      </p:cBhvr>
                                      <p:to>
                                        <p:strVal val="visible"/>
                                      </p:to>
                                    </p:set>
                                    <p:animEffect transition="in" filter="fade">
                                      <p:cBhvr>
                                        <p:cTn id="30" dur="500"/>
                                        <p:tgtEl>
                                          <p:spTgt spid="61"/>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62"/>
                                        </p:tgtEl>
                                        <p:attrNameLst>
                                          <p:attrName>style.visibility</p:attrName>
                                        </p:attrNameLst>
                                      </p:cBhvr>
                                      <p:to>
                                        <p:strVal val="visible"/>
                                      </p:to>
                                    </p:set>
                                    <p:animEffect transition="in" filter="fade">
                                      <p:cBhvr>
                                        <p:cTn id="35" dur="500"/>
                                        <p:tgtEl>
                                          <p:spTgt spid="62"/>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63"/>
                                        </p:tgtEl>
                                        <p:attrNameLst>
                                          <p:attrName>style.visibility</p:attrName>
                                        </p:attrNameLst>
                                      </p:cBhvr>
                                      <p:to>
                                        <p:strVal val="visible"/>
                                      </p:to>
                                    </p:set>
                                    <p:animEffect transition="in" filter="fade">
                                      <p:cBhvr>
                                        <p:cTn id="40" dur="500"/>
                                        <p:tgtEl>
                                          <p:spTgt spid="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0" grpId="0" animBg="1"/>
      <p:bldP spid="61" grpId="0" animBg="1"/>
      <p:bldP spid="62" grpId="0" animBg="1"/>
      <p:bldP spid="63"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4965DEF6EBB4647A2C2B735C224968B" ma:contentTypeVersion="15" ma:contentTypeDescription="Create a new document." ma:contentTypeScope="" ma:versionID="a91cd870f5bda559b32140246e7466b8">
  <xsd:schema xmlns:xsd="http://www.w3.org/2001/XMLSchema" xmlns:xs="http://www.w3.org/2001/XMLSchema" xmlns:p="http://schemas.microsoft.com/office/2006/metadata/properties" xmlns:ns1="http://schemas.microsoft.com/sharepoint/v3" xmlns:ns3="3a00246b-c1a5-45a6-896d-90bfcf3be23d" xmlns:ns4="b14f5f0a-4827-4da0-895c-1904781bddc1" targetNamespace="http://schemas.microsoft.com/office/2006/metadata/properties" ma:root="true" ma:fieldsID="753b8de8e892827578b5803746624c27" ns1:_="" ns3:_="" ns4:_="">
    <xsd:import namespace="http://schemas.microsoft.com/sharepoint/v3"/>
    <xsd:import namespace="3a00246b-c1a5-45a6-896d-90bfcf3be23d"/>
    <xsd:import namespace="b14f5f0a-4827-4da0-895c-1904781bddc1"/>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Tags" minOccurs="0"/>
                <xsd:element ref="ns3:MediaServiceDateTaken" minOccurs="0"/>
                <xsd:element ref="ns3:MediaServiceLocation"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1:_ip_UnifiedCompliancePolicyProperties" minOccurs="0"/>
                <xsd:element ref="ns1:_ip_UnifiedCompliancePolicyUIAc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1" nillable="true" ma:displayName="Unified Compliance Policy Properties" ma:hidden="true" ma:internalName="_ip_UnifiedCompliancePolicyProperties">
      <xsd:simpleType>
        <xsd:restriction base="dms:Note"/>
      </xsd:simpleType>
    </xsd:element>
    <xsd:element name="_ip_UnifiedCompliancePolicyUIAction" ma:index="22"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a00246b-c1a5-45a6-896d-90bfcf3be23d"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14f5f0a-4827-4da0-895c-1904781bddc1"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DC1F8EE-A7DD-4D47-92D5-FB7D24F1E7F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3a00246b-c1a5-45a6-896d-90bfcf3be23d"/>
    <ds:schemaRef ds:uri="b14f5f0a-4827-4da0-895c-1904781bddc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0998857-DAAB-4C29-A990-80F51DC5AFFE}">
  <ds:schemaRefs>
    <ds:schemaRef ds:uri="http://purl.org/dc/elements/1.1/"/>
    <ds:schemaRef ds:uri="http://schemas.microsoft.com/office/2006/metadata/properties"/>
    <ds:schemaRef ds:uri="http://schemas.microsoft.com/office/infopath/2007/PartnerControls"/>
    <ds:schemaRef ds:uri="http://purl.org/dc/dcmitype/"/>
    <ds:schemaRef ds:uri="http://www.w3.org/XML/1998/namespace"/>
    <ds:schemaRef ds:uri="http://purl.org/dc/terms/"/>
    <ds:schemaRef ds:uri="http://schemas.microsoft.com/office/2006/documentManagement/types"/>
    <ds:schemaRef ds:uri="http://schemas.openxmlformats.org/package/2006/metadata/core-properties"/>
    <ds:schemaRef ds:uri="b14f5f0a-4827-4da0-895c-1904781bddc1"/>
    <ds:schemaRef ds:uri="3a00246b-c1a5-45a6-896d-90bfcf3be23d"/>
    <ds:schemaRef ds:uri="http://schemas.microsoft.com/sharepoint/v3"/>
  </ds:schemaRefs>
</ds:datastoreItem>
</file>

<file path=customXml/itemProps3.xml><?xml version="1.0" encoding="utf-8"?>
<ds:datastoreItem xmlns:ds="http://schemas.openxmlformats.org/officeDocument/2006/customXml" ds:itemID="{CE893E8E-6710-4F9A-9387-F6415F7025D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1842</TotalTime>
  <Words>405</Words>
  <Application>Microsoft Office PowerPoint</Application>
  <PresentationFormat>Widescreen</PresentationFormat>
  <Paragraphs>33</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Latha</vt:lpstr>
      <vt:lpstr>Roboto</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Simmons, Helene</dc:creator>
  <cp:lastModifiedBy>Renee Rose</cp:lastModifiedBy>
  <cp:revision>2</cp:revision>
  <dcterms:created xsi:type="dcterms:W3CDTF">2021-02-23T21:42:20Z</dcterms:created>
  <dcterms:modified xsi:type="dcterms:W3CDTF">2022-09-05T22:02:21Z</dcterms:modified>
</cp:coreProperties>
</file>